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78" r:id="rId3"/>
    <p:sldId id="276" r:id="rId4"/>
    <p:sldId id="288" r:id="rId5"/>
    <p:sldId id="290" r:id="rId6"/>
    <p:sldId id="289" r:id="rId7"/>
    <p:sldId id="291" r:id="rId8"/>
    <p:sldId id="292" r:id="rId9"/>
    <p:sldId id="293" r:id="rId10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ED6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52" autoAdjust="0"/>
  </p:normalViewPr>
  <p:slideViewPr>
    <p:cSldViewPr snapToGrid="0" showGuides="1">
      <p:cViewPr varScale="1">
        <p:scale>
          <a:sx n="79" d="100"/>
          <a:sy n="79" d="100"/>
        </p:scale>
        <p:origin x="420" y="7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MATEMATICA</a:t>
            </a:r>
          </a:p>
        </c:rich>
      </c:tx>
      <c:layout>
        <c:manualLayout>
          <c:xMode val="edge"/>
          <c:yMode val="edge"/>
          <c:x val="8.3883016305209654E-2"/>
          <c:y val="3.2464922687754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226170299937978E-2"/>
          <c:y val="0.11346964240759186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MATEMATICA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C1C-4546-9E10-6E5B3CC197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C1C-4546-9E10-6E5B3CC197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C1C-4546-9E10-6E5B3CC197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8C1C-4546-9E10-6E5B3CC19709}"/>
              </c:ext>
            </c:extLst>
          </c:dPt>
          <c:dLbls>
            <c:dLbl>
              <c:idx val="0"/>
              <c:layout>
                <c:manualLayout>
                  <c:x val="0"/>
                  <c:y val="-8.8039024675007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1C-4546-9E10-6E5B3CC19709}"/>
                </c:ext>
              </c:extLst>
            </c:dLbl>
            <c:dLbl>
              <c:idx val="1"/>
              <c:layout>
                <c:manualLayout>
                  <c:x val="0.23907296001748235"/>
                  <c:y val="2.06757351200641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1C-4546-9E10-6E5B3CC19709}"/>
                </c:ext>
              </c:extLst>
            </c:dLbl>
            <c:dLbl>
              <c:idx val="2"/>
              <c:layout>
                <c:manualLayout>
                  <c:x val="2.8433323855558716E-3"/>
                  <c:y val="-6.48708602868474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C1C-4546-9E10-6E5B3CC19709}"/>
                </c:ext>
              </c:extLst>
            </c:dLbl>
            <c:dLbl>
              <c:idx val="3"/>
              <c:layout>
                <c:manualLayout>
                  <c:x val="0.13139927864788323"/>
                  <c:y val="-0.120503941946015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C1C-4546-9E10-6E5B3CC19709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VOTO  5</c:v>
                </c:pt>
                <c:pt idx="1">
                  <c:v>VOTO 6</c:v>
                </c:pt>
                <c:pt idx="2">
                  <c:v>VOTO 7</c:v>
                </c:pt>
                <c:pt idx="3">
                  <c:v>VOTO 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1-4E34-B1DE-91754F1A4E4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87625939191189683"/>
          <c:w val="0.76301452914555978"/>
          <c:h val="0.123205947075570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ITALIANO</a:t>
            </a:r>
          </a:p>
        </c:rich>
      </c:tx>
      <c:layout>
        <c:manualLayout>
          <c:xMode val="edge"/>
          <c:yMode val="edge"/>
          <c:x val="0.37809745015999202"/>
          <c:y val="3.12816280042986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82837914382109E-2"/>
          <c:y val="9.2794001627359429E-2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ITALIANO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431-43B9-B345-B12A9EAFAA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431-43B9-B345-B12A9EAFAA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431-43B9-B345-B12A9EAFAA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431-43B9-B345-B12A9EAFAAC6}"/>
              </c:ext>
            </c:extLst>
          </c:dPt>
          <c:dLbls>
            <c:dLbl>
              <c:idx val="0"/>
              <c:layout>
                <c:manualLayout>
                  <c:x val="-9.9610900781279006E-3"/>
                  <c:y val="8.30297743684709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31-43B9-B345-B12A9EAFAAC6}"/>
                </c:ext>
              </c:extLst>
            </c:dLbl>
            <c:dLbl>
              <c:idx val="1"/>
              <c:layout>
                <c:manualLayout>
                  <c:x val="2.7586866045129506E-2"/>
                  <c:y val="-0.280247334905381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1-43B9-B345-B12A9EAFAAC6}"/>
                </c:ext>
              </c:extLst>
            </c:dLbl>
            <c:dLbl>
              <c:idx val="2"/>
              <c:layout>
                <c:manualLayout>
                  <c:x val="3.4491086499931677E-2"/>
                  <c:y val="-0.222549117550233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31-43B9-B345-B12A9EAFAAC6}"/>
                </c:ext>
              </c:extLst>
            </c:dLbl>
            <c:dLbl>
              <c:idx val="3"/>
              <c:layout>
                <c:manualLayout>
                  <c:x val="0.30546816313731179"/>
                  <c:y val="-9.74235515189939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31-43B9-B345-B12A9EAFAAC6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VOTO  &lt;5</c:v>
                </c:pt>
                <c:pt idx="1">
                  <c:v>VOTO 6</c:v>
                </c:pt>
                <c:pt idx="2">
                  <c:v>VOTO 7</c:v>
                </c:pt>
                <c:pt idx="3">
                  <c:v>VOTO 8/9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31-43B9-B345-B12A9EAFAAC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438576272846546E-2"/>
          <c:y val="0.83987932287968559"/>
          <c:w val="0.79316386795903016"/>
          <c:h val="0.1584388945246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tx1">
            <a:lumMod val="65000"/>
            <a:lumOff val="3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tx1">
            <a:lumMod val="65000"/>
            <a:lumOff val="3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350071256259665E-4"/>
          <c:y val="1.0406854840016872E-2"/>
          <c:w val="0.99252373218261769"/>
          <c:h val="0.9164939664713041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VOTO &lt;=5</c:v>
                </c:pt>
              </c:strCache>
            </c:strRef>
          </c:tx>
          <c:spPr>
            <a:solidFill>
              <a:schemeClr val="accent3">
                <a:alpha val="88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3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431-43B9-B345-B12A9EAFAAC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431-43B9-B345-B12A9EAFAAC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431-43B9-B345-B12A9EAFAAC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431-43B9-B345-B12A9EAFAAC6}"/>
              </c:ext>
            </c:extLst>
          </c:dPt>
          <c:dLbls>
            <c:spPr>
              <a:solidFill>
                <a:schemeClr val="accent3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LICEO PLINIO</c:v>
                </c:pt>
                <c:pt idx="1">
                  <c:v>LICEO SEVERI</c:v>
                </c:pt>
                <c:pt idx="2">
                  <c:v>ITI  ELIA</c:v>
                </c:pt>
                <c:pt idx="3">
                  <c:v>ITC STURZO</c:v>
                </c:pt>
                <c:pt idx="4">
                  <c:v>IST PROFES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10</c:v>
                </c:pt>
                <c:pt idx="3">
                  <c:v>3</c:v>
                </c:pt>
                <c:pt idx="4">
                  <c:v>11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8-E431-43B9-B345-B12A9EAFAAC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VOTO 6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LICEO PLINIO</c:v>
                </c:pt>
                <c:pt idx="1">
                  <c:v>LICEO SEVERI</c:v>
                </c:pt>
                <c:pt idx="2">
                  <c:v>ITI  ELIA</c:v>
                </c:pt>
                <c:pt idx="3">
                  <c:v>ITC STURZO</c:v>
                </c:pt>
                <c:pt idx="4">
                  <c:v>IST PROFES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B23F-4D26-B80D-2EB5A55859C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VOTO 7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LICEO PLINIO</c:v>
                </c:pt>
                <c:pt idx="1">
                  <c:v>LICEO SEVERI</c:v>
                </c:pt>
                <c:pt idx="2">
                  <c:v>ITI  ELIA</c:v>
                </c:pt>
                <c:pt idx="3">
                  <c:v>ITC STURZO</c:v>
                </c:pt>
                <c:pt idx="4">
                  <c:v>IST PROFES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B23F-4D26-B80D-2EB5A55859C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VOTO 8/9</c:v>
                </c:pt>
              </c:strCache>
            </c:strRef>
          </c:tx>
          <c:spPr>
            <a:solidFill>
              <a:schemeClr val="accent4">
                <a:alpha val="88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4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4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LICEO PLINIO</c:v>
                </c:pt>
                <c:pt idx="1">
                  <c:v>LICEO SEVERI</c:v>
                </c:pt>
                <c:pt idx="2">
                  <c:v>ITI  ELIA</c:v>
                </c:pt>
                <c:pt idx="3">
                  <c:v>ITC STURZO</c:v>
                </c:pt>
                <c:pt idx="4">
                  <c:v>IST PROFES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B23F-4D26-B80D-2EB5A55859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49727328"/>
        <c:axId val="349725688"/>
        <c:axId val="0"/>
      </c:bar3DChart>
      <c:catAx>
        <c:axId val="34972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it-IT"/>
          </a:p>
        </c:txPr>
        <c:crossAx val="349725688"/>
        <c:crosses val="autoZero"/>
        <c:auto val="1"/>
        <c:lblAlgn val="ctr"/>
        <c:lblOffset val="100"/>
        <c:noMultiLvlLbl val="0"/>
      </c:catAx>
      <c:valAx>
        <c:axId val="349725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972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7747479492262663E-2"/>
          <c:y val="1.6605798071391852E-2"/>
          <c:w val="0.50319218423657608"/>
          <c:h val="4.97734492376086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7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ITALIANO</a:t>
            </a:r>
          </a:p>
        </c:rich>
      </c:tx>
      <c:layout>
        <c:manualLayout>
          <c:xMode val="edge"/>
          <c:yMode val="edge"/>
          <c:x val="0.403176419291927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335455501219981E-2"/>
          <c:y val="8.4278875089704386E-2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ITALIANO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431-43B9-B345-B12A9EAFAA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431-43B9-B345-B12A9EAFAA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431-43B9-B345-B12A9EAFAA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431-43B9-B345-B12A9EAFAAC6}"/>
              </c:ext>
            </c:extLst>
          </c:dPt>
          <c:dLbls>
            <c:dLbl>
              <c:idx val="0"/>
              <c:layout>
                <c:manualLayout>
                  <c:x val="0"/>
                  <c:y val="-8.8039024675007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31-43B9-B345-B12A9EAFAAC6}"/>
                </c:ext>
              </c:extLst>
            </c:dLbl>
            <c:dLbl>
              <c:idx val="2"/>
              <c:layout>
                <c:manualLayout>
                  <c:x val="2.8433323855558716E-3"/>
                  <c:y val="-6.48708602868474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431-43B9-B345-B12A9EAFAAC6}"/>
                </c:ext>
              </c:extLst>
            </c:dLbl>
            <c:dLbl>
              <c:idx val="3"/>
              <c:layout>
                <c:manualLayout>
                  <c:x val="1.7059994313335203E-2"/>
                  <c:y val="-8.8039024675007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431-43B9-B345-B12A9EAFAAC6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VOTO  5</c:v>
                </c:pt>
                <c:pt idx="1">
                  <c:v>VOTO 6</c:v>
                </c:pt>
                <c:pt idx="2">
                  <c:v>VOTO 7</c:v>
                </c:pt>
                <c:pt idx="3">
                  <c:v>VOTO 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31-43B9-B345-B12A9EAFAAC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438576272846546E-2"/>
          <c:y val="0.88634152985880665"/>
          <c:w val="0.83078232165693389"/>
          <c:h val="0.11197665158990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MATEMATICA</a:t>
            </a:r>
          </a:p>
        </c:rich>
      </c:tx>
      <c:layout>
        <c:manualLayout>
          <c:xMode val="edge"/>
          <c:yMode val="edge"/>
          <c:x val="8.3883016305209654E-2"/>
          <c:y val="3.2464922687754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226170299937978E-2"/>
          <c:y val="0.11346964240759186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MATEMATICA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C1C-4546-9E10-6E5B3CC197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C1C-4546-9E10-6E5B3CC197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C1C-4546-9E10-6E5B3CC197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8C1C-4546-9E10-6E5B3CC19709}"/>
              </c:ext>
            </c:extLst>
          </c:dPt>
          <c:dLbls>
            <c:dLbl>
              <c:idx val="0"/>
              <c:layout>
                <c:manualLayout>
                  <c:x val="0"/>
                  <c:y val="-8.8039024675007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1C-4546-9E10-6E5B3CC19709}"/>
                </c:ext>
              </c:extLst>
            </c:dLbl>
            <c:dLbl>
              <c:idx val="1"/>
              <c:layout>
                <c:manualLayout>
                  <c:x val="0.23907296001748235"/>
                  <c:y val="2.06757351200641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1C-4546-9E10-6E5B3CC19709}"/>
                </c:ext>
              </c:extLst>
            </c:dLbl>
            <c:dLbl>
              <c:idx val="2"/>
              <c:layout>
                <c:manualLayout>
                  <c:x val="2.8433323855558716E-3"/>
                  <c:y val="-6.48708602868474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C1C-4546-9E10-6E5B3CC19709}"/>
                </c:ext>
              </c:extLst>
            </c:dLbl>
            <c:dLbl>
              <c:idx val="3"/>
              <c:layout>
                <c:manualLayout>
                  <c:x val="0.13139927864788323"/>
                  <c:y val="-0.120503941946015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C1C-4546-9E10-6E5B3CC19709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VOTO  5</c:v>
                </c:pt>
                <c:pt idx="1">
                  <c:v>VOTO 6</c:v>
                </c:pt>
                <c:pt idx="2">
                  <c:v>VOTO 7</c:v>
                </c:pt>
                <c:pt idx="3">
                  <c:v>VOTO 8/9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1-4E34-B1DE-91754F1A4E4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6637914753424805E-2"/>
          <c:y val="0.85251745184487249"/>
          <c:w val="0.82798000741117994"/>
          <c:h val="0.135076917109082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ITALIANO</a:t>
            </a:r>
          </a:p>
        </c:rich>
      </c:tx>
      <c:layout>
        <c:manualLayout>
          <c:xMode val="edge"/>
          <c:yMode val="edge"/>
          <c:x val="0.37809745015999202"/>
          <c:y val="3.12816280042986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82837914382109E-2"/>
          <c:y val="9.2794001627359429E-2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ITALIANO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431-43B9-B345-B12A9EAFAA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431-43B9-B345-B12A9EAFAA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431-43B9-B345-B12A9EAFAA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431-43B9-B345-B12A9EAFAAC6}"/>
              </c:ext>
            </c:extLst>
          </c:dPt>
          <c:dLbls>
            <c:dLbl>
              <c:idx val="0"/>
              <c:layout>
                <c:manualLayout>
                  <c:x val="0.233234412927004"/>
                  <c:y val="-9.74235515189939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31-43B9-B345-B12A9EAFAAC6}"/>
                </c:ext>
              </c:extLst>
            </c:dLbl>
            <c:dLbl>
              <c:idx val="2"/>
              <c:layout>
                <c:manualLayout>
                  <c:x val="2.8433323855558716E-3"/>
                  <c:y val="-6.48708602868474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431-43B9-B345-B12A9EAFAAC6}"/>
                </c:ext>
              </c:extLst>
            </c:dLbl>
            <c:dLbl>
              <c:idx val="3"/>
              <c:layout>
                <c:manualLayout>
                  <c:x val="-0.16852435345627695"/>
                  <c:y val="-8.49109003172745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431-43B9-B345-B12A9EAFAAC6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VOTO  5</c:v>
                </c:pt>
                <c:pt idx="1">
                  <c:v>VOTO 6</c:v>
                </c:pt>
                <c:pt idx="2">
                  <c:v>VOTO 7</c:v>
                </c:pt>
                <c:pt idx="3">
                  <c:v>VOTO 8/9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31-43B9-B345-B12A9EAFAAC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438576272846546E-2"/>
          <c:y val="0.85818806465493791"/>
          <c:w val="0.85836918770206339"/>
          <c:h val="0.14013011679377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MATEMATICA</a:t>
            </a:r>
          </a:p>
        </c:rich>
      </c:tx>
      <c:layout>
        <c:manualLayout>
          <c:xMode val="edge"/>
          <c:yMode val="edge"/>
          <c:x val="8.3883016305209654E-2"/>
          <c:y val="3.2464922687754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226170299937978E-2"/>
          <c:y val="0.11346964240759186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MATEMATICA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C1C-4546-9E10-6E5B3CC197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C1C-4546-9E10-6E5B3CC197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C1C-4546-9E10-6E5B3CC197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8C1C-4546-9E10-6E5B3CC19709}"/>
              </c:ext>
            </c:extLst>
          </c:dPt>
          <c:dLbls>
            <c:dLbl>
              <c:idx val="0"/>
              <c:layout>
                <c:manualLayout>
                  <c:x val="7.2761335657494541E-2"/>
                  <c:y val="-4.942342838755538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1C-4546-9E10-6E5B3CC19709}"/>
                </c:ext>
              </c:extLst>
            </c:dLbl>
            <c:dLbl>
              <c:idx val="1"/>
              <c:layout>
                <c:manualLayout>
                  <c:x val="-0.12213509913936604"/>
                  <c:y val="-0.13799894493126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1C-4546-9E10-6E5B3CC19709}"/>
                </c:ext>
              </c:extLst>
            </c:dLbl>
            <c:dLbl>
              <c:idx val="2"/>
              <c:layout>
                <c:manualLayout>
                  <c:x val="4.1822626442770731E-2"/>
                  <c:y val="-0.119507534901599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1C-4546-9E10-6E5B3CC19709}"/>
                </c:ext>
              </c:extLst>
            </c:dLbl>
            <c:dLbl>
              <c:idx val="3"/>
              <c:layout>
                <c:manualLayout>
                  <c:x val="0.30290814126912047"/>
                  <c:y val="-7.65208503616546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1C-4546-9E10-6E5B3CC19709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VOTO  &lt;5</c:v>
                </c:pt>
                <c:pt idx="1">
                  <c:v>VOTO 6</c:v>
                </c:pt>
                <c:pt idx="2">
                  <c:v>VOTO 7</c:v>
                </c:pt>
                <c:pt idx="3">
                  <c:v>VOTO 8/9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1-4E34-B1DE-91754F1A4E4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6637914753424805E-2"/>
          <c:y val="0.87922713442027478"/>
          <c:w val="0.83837448393367919"/>
          <c:h val="0.10836723453368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ITALIANO</a:t>
            </a:r>
          </a:p>
        </c:rich>
      </c:tx>
      <c:layout>
        <c:manualLayout>
          <c:xMode val="edge"/>
          <c:yMode val="edge"/>
          <c:x val="0.37809745015999202"/>
          <c:y val="3.12816280042986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82837914382109E-2"/>
          <c:y val="9.2794001627359429E-2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ITALIANO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431-43B9-B345-B12A9EAFAA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431-43B9-B345-B12A9EAFAA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431-43B9-B345-B12A9EAFAA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431-43B9-B345-B12A9EAFAAC6}"/>
              </c:ext>
            </c:extLst>
          </c:dPt>
          <c:dLbls>
            <c:dLbl>
              <c:idx val="0"/>
              <c:layout>
                <c:manualLayout>
                  <c:x val="9.7807979614550067E-2"/>
                  <c:y val="0.165342123717114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31-43B9-B345-B12A9EAFAAC6}"/>
                </c:ext>
              </c:extLst>
            </c:dLbl>
            <c:dLbl>
              <c:idx val="1"/>
              <c:layout>
                <c:manualLayout>
                  <c:x val="-8.0252701222194939E-2"/>
                  <c:y val="-5.31787676073076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1-43B9-B345-B12A9EAFAAC6}"/>
                </c:ext>
              </c:extLst>
            </c:dLbl>
            <c:dLbl>
              <c:idx val="2"/>
              <c:layout>
                <c:manualLayout>
                  <c:x val="-0.19277255705169269"/>
                  <c:y val="-0.143075023442747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31-43B9-B345-B12A9EAFAAC6}"/>
                </c:ext>
              </c:extLst>
            </c:dLbl>
            <c:dLbl>
              <c:idx val="3"/>
              <c:layout>
                <c:manualLayout>
                  <c:x val="0.30546816313731179"/>
                  <c:y val="-9.74235515189939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31-43B9-B345-B12A9EAFAAC6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VOTO  &lt;5</c:v>
                </c:pt>
                <c:pt idx="1">
                  <c:v>VOTO 6</c:v>
                </c:pt>
                <c:pt idx="2">
                  <c:v>VOTO 7</c:v>
                </c:pt>
                <c:pt idx="3">
                  <c:v>VOTO 8/9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31-43B9-B345-B12A9EAFAAC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438576272846546E-2"/>
          <c:y val="0.85407110956752152"/>
          <c:w val="0.77560858956667489"/>
          <c:h val="0.14424710783679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MATEMATICA</a:t>
            </a:r>
          </a:p>
        </c:rich>
      </c:tx>
      <c:layout>
        <c:manualLayout>
          <c:xMode val="edge"/>
          <c:yMode val="edge"/>
          <c:x val="8.3883016305209654E-2"/>
          <c:y val="3.2464922687754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423319967155104E-2"/>
          <c:y val="9.9506087975316918E-2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MATEMATICA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C1C-4546-9E10-6E5B3CC197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C1C-4546-9E10-6E5B3CC197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C1C-4546-9E10-6E5B3CC197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8C1C-4546-9E10-6E5B3CC19709}"/>
              </c:ext>
            </c:extLst>
          </c:dPt>
          <c:dLbls>
            <c:dLbl>
              <c:idx val="0"/>
              <c:layout>
                <c:manualLayout>
                  <c:x val="0.10654338435561714"/>
                  <c:y val="-6.07964119746563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1C-4546-9E10-6E5B3CC19709}"/>
                </c:ext>
              </c:extLst>
            </c:dLbl>
            <c:dLbl>
              <c:idx val="1"/>
              <c:layout>
                <c:manualLayout>
                  <c:x val="-0.23127710262560794"/>
                  <c:y val="5.74900314915369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1C-4546-9E10-6E5B3CC19709}"/>
                </c:ext>
              </c:extLst>
            </c:dLbl>
            <c:dLbl>
              <c:idx val="2"/>
              <c:layout>
                <c:manualLayout>
                  <c:x val="-8.0312472696595263E-2"/>
                  <c:y val="-0.130678333554330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1C-4546-9E10-6E5B3CC19709}"/>
                </c:ext>
              </c:extLst>
            </c:dLbl>
            <c:dLbl>
              <c:idx val="3"/>
              <c:layout>
                <c:manualLayout>
                  <c:x val="0.18856889952162892"/>
                  <c:y val="-0.143545642278042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1C-4546-9E10-6E5B3CC19709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VOTO  &lt;5</c:v>
                </c:pt>
                <c:pt idx="1">
                  <c:v>VOTO 6</c:v>
                </c:pt>
                <c:pt idx="2">
                  <c:v>VOTO 7</c:v>
                </c:pt>
                <c:pt idx="3">
                  <c:v>VOTO 8/9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1-4E34-B1DE-91754F1A4E4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6637914753424805E-2"/>
          <c:y val="0.87922713442027478"/>
          <c:w val="0.88514962828492572"/>
          <c:h val="0.10836723453368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ITALIANO</a:t>
            </a:r>
          </a:p>
        </c:rich>
      </c:tx>
      <c:layout>
        <c:manualLayout>
          <c:xMode val="edge"/>
          <c:yMode val="edge"/>
          <c:x val="0.37809745015999202"/>
          <c:y val="3.12816280042986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82837914382109E-2"/>
          <c:y val="9.2794001627359429E-2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ITALIANO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431-43B9-B345-B12A9EAFAA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431-43B9-B345-B12A9EAFAA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431-43B9-B345-B12A9EAFAA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431-43B9-B345-B12A9EAFAAC6}"/>
              </c:ext>
            </c:extLst>
          </c:dPt>
          <c:dLbls>
            <c:dLbl>
              <c:idx val="0"/>
              <c:layout>
                <c:manualLayout>
                  <c:x val="-9.9610900781279006E-3"/>
                  <c:y val="8.30297743684709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31-43B9-B345-B12A9EAFAAC6}"/>
                </c:ext>
              </c:extLst>
            </c:dLbl>
            <c:dLbl>
              <c:idx val="1"/>
              <c:layout>
                <c:manualLayout>
                  <c:x val="2.7586866045129506E-2"/>
                  <c:y val="-0.209288401466201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1-43B9-B345-B12A9EAFAAC6}"/>
                </c:ext>
              </c:extLst>
            </c:dLbl>
            <c:dLbl>
              <c:idx val="2"/>
              <c:layout>
                <c:manualLayout>
                  <c:x val="-0.19277255705169269"/>
                  <c:y val="-0.143075023442747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31-43B9-B345-B12A9EAFAAC6}"/>
                </c:ext>
              </c:extLst>
            </c:dLbl>
            <c:dLbl>
              <c:idx val="3"/>
              <c:layout>
                <c:manualLayout>
                  <c:x val="0.30546816313731179"/>
                  <c:y val="-9.74235515189939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31-43B9-B345-B12A9EAFAAC6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VOTO  &lt;5</c:v>
                </c:pt>
                <c:pt idx="1">
                  <c:v>VOTO 6</c:v>
                </c:pt>
                <c:pt idx="2">
                  <c:v>VOTO 7</c:v>
                </c:pt>
                <c:pt idx="3">
                  <c:v>VOTO 8/9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31-43B9-B345-B12A9EAFAAC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2438576272846546E-2"/>
          <c:y val="0.83987932287968559"/>
          <c:w val="0.86338498152845078"/>
          <c:h val="0.1584388945246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it-IT" sz="1862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MATEMATICA</a:t>
            </a:r>
          </a:p>
        </c:rich>
      </c:tx>
      <c:layout>
        <c:manualLayout>
          <c:xMode val="edge"/>
          <c:yMode val="edge"/>
          <c:x val="8.3883016305209654E-2"/>
          <c:y val="3.2464922687754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862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634366922156614E-2"/>
          <c:y val="9.9506087975316918E-2"/>
          <c:w val="0.75331942264680674"/>
          <c:h val="0.88653035759240817"/>
        </c:manualLayout>
      </c:layout>
      <c:pie3DChart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MATEMATICA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C1C-4546-9E10-6E5B3CC197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C1C-4546-9E10-6E5B3CC197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C1C-4546-9E10-6E5B3CC197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8C1C-4546-9E10-6E5B3CC19709}"/>
              </c:ext>
            </c:extLst>
          </c:dPt>
          <c:dLbls>
            <c:dLbl>
              <c:idx val="0"/>
              <c:layout>
                <c:manualLayout>
                  <c:x val="3.0068149785006801E-2"/>
                  <c:y val="7.60458715213021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1C-4546-9E10-6E5B3CC19709}"/>
                </c:ext>
              </c:extLst>
            </c:dLbl>
            <c:dLbl>
              <c:idx val="1"/>
              <c:layout>
                <c:manualLayout>
                  <c:x val="-9.2342033114592353E-2"/>
                  <c:y val="-4.30471563830449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1C-4546-9E10-6E5B3CC19709}"/>
                </c:ext>
              </c:extLst>
            </c:dLbl>
            <c:dLbl>
              <c:idx val="2"/>
              <c:layout>
                <c:manualLayout>
                  <c:x val="-8.0312472696595263E-2"/>
                  <c:y val="-0.130678333554330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1C-4546-9E10-6E5B3CC19709}"/>
                </c:ext>
              </c:extLst>
            </c:dLbl>
            <c:dLbl>
              <c:idx val="3"/>
              <c:layout>
                <c:manualLayout>
                  <c:x val="0.18856889952162892"/>
                  <c:y val="-0.143545642278042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1C-4546-9E10-6E5B3CC19709}"/>
                </c:ext>
              </c:extLst>
            </c:dLbl>
            <c:spPr>
              <a:solidFill>
                <a:srgbClr val="FFFF00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it-IT" sz="1197" b="0" i="0" u="none" strike="noStrike" kern="1200" baseline="0" noProof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VOTO  &lt;5</c:v>
                </c:pt>
                <c:pt idx="1">
                  <c:v>VOTO 6</c:v>
                </c:pt>
                <c:pt idx="2">
                  <c:v>VOTO 7</c:v>
                </c:pt>
                <c:pt idx="3">
                  <c:v>VOTO 8/9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1-4E34-B1DE-91754F1A4E4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6637914753424805E-2"/>
          <c:y val="0.87922713442027478"/>
          <c:w val="0.72143662305556278"/>
          <c:h val="0.10836723453368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it-IT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it-IT" noProof="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190EFE-CCCB-4DCD-B1CF-8C3CB119D6FE}" type="datetime1">
              <a:rPr lang="it-IT" smtClean="0"/>
              <a:t>23/06/2019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AC070-77AE-44FC-B0C8-108B581F9765}" type="datetime1">
              <a:rPr lang="it-IT" noProof="0" smtClean="0"/>
              <a:pPr/>
              <a:t>23/06/2019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Modifica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379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7579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0066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2714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5105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6008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413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913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953276-A596-464E-8131-16FDC4642D35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F66E3F-D06F-47DA-A95C-C846DE23F8C0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FE6513-E3C7-4048-AC2F-41B0D1F6D895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A1E7DF-6F8F-47CE-8C70-53A994FBF180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B8710-ABAB-4285-AF31-02779743E1F4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1FD3F1-0F70-4F3C-841E-3B4B1A9982AD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5CD94-E959-4436-A899-6BFB5CD81E9E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7B0C7F-749B-466A-A38A-03B1C8A2F06C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C309BE-2E90-45F2-A626-98CE1308C9C4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D791A9-9A19-4C7D-9EDF-F6B9F670B73C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7147A-BE07-4D89-850F-642EAF1AAEA9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Modifica gli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50AD8DE-E201-43F1-B9CB-48547493CA6A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Rombo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3" name="Rombo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1" y="743712"/>
            <a:ext cx="9144000" cy="457022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it-IT" dirty="0" smtClean="0">
                <a:latin typeface="Arial Black" panose="020B0A04020102020204" pitchFamily="34" charset="0"/>
              </a:rPr>
              <a:t/>
            </a:r>
            <a:br>
              <a:rPr lang="it-IT" dirty="0" smtClean="0">
                <a:latin typeface="Arial Black" panose="020B0A04020102020204" pitchFamily="34" charset="0"/>
              </a:rPr>
            </a:br>
            <a:r>
              <a:rPr lang="it-IT" dirty="0">
                <a:latin typeface="Arial Black" panose="020B0A04020102020204" pitchFamily="34" charset="0"/>
              </a:rPr>
              <a:t/>
            </a:r>
            <a:br>
              <a:rPr lang="it-IT" dirty="0">
                <a:latin typeface="Arial Black" panose="020B0A04020102020204" pitchFamily="34" charset="0"/>
              </a:rPr>
            </a:br>
            <a:r>
              <a:rPr lang="it-IT" dirty="0" smtClean="0">
                <a:latin typeface="Arial Black" panose="020B0A04020102020204" pitchFamily="34" charset="0"/>
              </a:rPr>
              <a:t/>
            </a:r>
            <a:br>
              <a:rPr lang="it-IT" dirty="0" smtClean="0">
                <a:latin typeface="Arial Black" panose="020B0A04020102020204" pitchFamily="34" charset="0"/>
              </a:rPr>
            </a:br>
            <a:r>
              <a:rPr lang="it-IT" dirty="0" smtClean="0">
                <a:latin typeface="Arial Black" panose="020B0A04020102020204" pitchFamily="34" charset="0"/>
              </a:rPr>
              <a:t>Monitoraggio degli esiti a distanza degli alunni dell’IC 5 K.WOJTYLA</a:t>
            </a:r>
            <a:endParaRPr lang="it-IT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 hidden="1">
            <a:extLst>
              <a:ext uri="{FF2B5EF4-FFF2-40B4-BE49-F238E27FC236}">
                <a16:creationId xmlns:a16="http://schemas.microsoft.com/office/drawing/2014/main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4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155119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ESITI A DISTANZA</a:t>
            </a:r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  <a:p>
            <a:pPr algn="ctr" rtl="0"/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e 2">
            <a:extLst>
              <a:ext uri="{FF2B5EF4-FFF2-40B4-BE49-F238E27FC236}">
                <a16:creationId xmlns:a16="http://schemas.microsoft.com/office/drawing/2014/main" id="{9F23A462-D581-4451-A275-D8FA412E14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101448" y="1863353"/>
            <a:ext cx="2518252" cy="15875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endParaRPr lang="it-IT" sz="1400" dirty="0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3FAD125B-9A3B-49A4-B9EC-C8A6D3CF9C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044655" y="4056956"/>
            <a:ext cx="2432908" cy="15875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id="{355211EE-8286-42CD-A4AF-EDD1186B28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401718" y="2928814"/>
            <a:ext cx="2632298" cy="1587500"/>
          </a:xfrm>
          <a:prstGeom prst="ellipse">
            <a:avLst/>
          </a:prstGeom>
          <a:solidFill>
            <a:srgbClr val="2FED6A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id="{D3287700-63E7-4098-B825-B123C11134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503975" y="1023050"/>
            <a:ext cx="2644912" cy="15875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77" name="Ovale 76">
            <a:extLst>
              <a:ext uri="{FF2B5EF4-FFF2-40B4-BE49-F238E27FC236}">
                <a16:creationId xmlns:a16="http://schemas.microsoft.com/office/drawing/2014/main" id="{69943F00-C6CB-4F10-A02B-801F37984D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522707" y="4797846"/>
            <a:ext cx="2511309" cy="15875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cxnSp>
        <p:nvCxnSpPr>
          <p:cNvPr id="10" name="Connettore: Gomito 9">
            <a:extLst>
              <a:ext uri="{FF2B5EF4-FFF2-40B4-BE49-F238E27FC236}">
                <a16:creationId xmlns:a16="http://schemas.microsoft.com/office/drawing/2014/main" id="{78C71AAC-D0D2-4BBF-B302-54163A284E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3477563" y="2583800"/>
            <a:ext cx="142137" cy="2266906"/>
          </a:xfrm>
          <a:prstGeom prst="bentConnector3">
            <a:avLst>
              <a:gd name="adj1" fmla="val -160831"/>
            </a:avLst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con freccia 78">
            <a:extLst>
              <a:ext uri="{FF2B5EF4-FFF2-40B4-BE49-F238E27FC236}">
                <a16:creationId xmlns:a16="http://schemas.microsoft.com/office/drawing/2014/main" id="{61AAA85B-D8C7-43BE-844A-6252650151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25824" y="3722564"/>
            <a:ext cx="3380644" cy="0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: Gomito 20">
            <a:extLst>
              <a:ext uri="{FF2B5EF4-FFF2-40B4-BE49-F238E27FC236}">
                <a16:creationId xmlns:a16="http://schemas.microsoft.com/office/drawing/2014/main" id="{4741AA56-D9ED-492E-8385-5CB8274B12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 rot="10800000" flipV="1">
            <a:off x="7522708" y="1847916"/>
            <a:ext cx="12700" cy="3641962"/>
          </a:xfrm>
          <a:prstGeom prst="bentConnector3">
            <a:avLst>
              <a:gd name="adj1" fmla="val 1800000"/>
            </a:avLst>
          </a:prstGeom>
          <a:ln w="2222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>
            <a:extLst>
              <a:ext uri="{FF2B5EF4-FFF2-40B4-BE49-F238E27FC236}">
                <a16:creationId xmlns:a16="http://schemas.microsoft.com/office/drawing/2014/main" id="{6BEBF752-C33D-4EC4-8210-F7B1D3A10097}"/>
              </a:ext>
            </a:extLst>
          </p:cNvPr>
          <p:cNvSpPr/>
          <p:nvPr/>
        </p:nvSpPr>
        <p:spPr>
          <a:xfrm>
            <a:off x="1339369" y="2442998"/>
            <a:ext cx="1966595" cy="30777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2000" dirty="0" err="1">
                <a:latin typeface="Arial Black" panose="020B0A04020102020204" pitchFamily="34" charset="0"/>
              </a:rPr>
              <a:t>a</a:t>
            </a:r>
            <a:r>
              <a:rPr lang="it-IT" sz="2000" dirty="0" err="1" smtClean="0">
                <a:latin typeface="Arial Black" panose="020B0A04020102020204" pitchFamily="34" charset="0"/>
              </a:rPr>
              <a:t>s</a:t>
            </a:r>
            <a:r>
              <a:rPr lang="it-IT" sz="2000" dirty="0" smtClean="0">
                <a:latin typeface="Arial Black" panose="020B0A04020102020204" pitchFamily="34" charset="0"/>
              </a:rPr>
              <a:t> 2017-2018</a:t>
            </a:r>
            <a:endParaRPr lang="it-IT" sz="2000" dirty="0">
              <a:latin typeface="Arial Black" panose="020B0A04020102020204" pitchFamily="34" charset="0"/>
            </a:endParaRPr>
          </a:p>
        </p:txBody>
      </p:sp>
      <p:sp>
        <p:nvSpPr>
          <p:cNvPr id="81" name="Rettangolo 80">
            <a:extLst>
              <a:ext uri="{FF2B5EF4-FFF2-40B4-BE49-F238E27FC236}">
                <a16:creationId xmlns:a16="http://schemas.microsoft.com/office/drawing/2014/main" id="{D4EC02E4-F054-4111-9038-AE0BDA4C8060}"/>
              </a:ext>
            </a:extLst>
          </p:cNvPr>
          <p:cNvSpPr/>
          <p:nvPr/>
        </p:nvSpPr>
        <p:spPr>
          <a:xfrm>
            <a:off x="1279987" y="4696818"/>
            <a:ext cx="1891452" cy="30777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/>
            <a:r>
              <a:rPr lang="it-IT" sz="2000" dirty="0" err="1">
                <a:latin typeface="Arial Black" panose="020B0A04020102020204" pitchFamily="34" charset="0"/>
              </a:rPr>
              <a:t>a</a:t>
            </a:r>
            <a:r>
              <a:rPr lang="it-IT" sz="2000" dirty="0" err="1" smtClean="0">
                <a:latin typeface="Arial Black" panose="020B0A04020102020204" pitchFamily="34" charset="0"/>
              </a:rPr>
              <a:t>s</a:t>
            </a:r>
            <a:r>
              <a:rPr lang="it-IT" sz="2000" dirty="0" smtClean="0">
                <a:latin typeface="Arial Black" panose="020B0A04020102020204" pitchFamily="34" charset="0"/>
              </a:rPr>
              <a:t> 2018-2019</a:t>
            </a:r>
            <a:endParaRPr lang="it-IT" sz="2000" dirty="0">
              <a:latin typeface="Arial Black" panose="020B0A04020102020204" pitchFamily="34" charset="0"/>
            </a:endParaRP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id="{D927301F-4FAD-47A6-987B-1D9C411B7CC1}"/>
              </a:ext>
            </a:extLst>
          </p:cNvPr>
          <p:cNvSpPr/>
          <p:nvPr/>
        </p:nvSpPr>
        <p:spPr>
          <a:xfrm>
            <a:off x="8167856" y="1694972"/>
            <a:ext cx="1348582" cy="243656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Segoe UI" panose="020B0502040204020203" pitchFamily="34" charset="0"/>
              </a:rPr>
              <a:t>ITALIANO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id="{481D58D3-87D7-4D40-B59F-7F751F117F96}"/>
              </a:ext>
            </a:extLst>
          </p:cNvPr>
          <p:cNvSpPr/>
          <p:nvPr/>
        </p:nvSpPr>
        <p:spPr>
          <a:xfrm>
            <a:off x="7917253" y="3595425"/>
            <a:ext cx="1722216" cy="243656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Segoe UI" panose="020B0502040204020203" pitchFamily="34" charset="0"/>
              </a:rPr>
              <a:t>MATEMATICA 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89" name="Rettangolo 88">
            <a:extLst>
              <a:ext uri="{FF2B5EF4-FFF2-40B4-BE49-F238E27FC236}">
                <a16:creationId xmlns:a16="http://schemas.microsoft.com/office/drawing/2014/main" id="{AAC2972F-490F-4F2F-8A08-930B8C850374}"/>
              </a:ext>
            </a:extLst>
          </p:cNvPr>
          <p:cNvSpPr/>
          <p:nvPr/>
        </p:nvSpPr>
        <p:spPr>
          <a:xfrm>
            <a:off x="7964445" y="5479748"/>
            <a:ext cx="1348582" cy="243656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Segoe UI" panose="020B0502040204020203" pitchFamily="34" charset="0"/>
              </a:rPr>
              <a:t>INGLESE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953987" y="4292371"/>
            <a:ext cx="3324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Segoe UI" panose="020B0502040204020203" pitchFamily="34" charset="0"/>
              </a:rPr>
              <a:t>SCUOLA SECONDARIA </a:t>
            </a: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Segoe UI" panose="020B0502040204020203" pitchFamily="34" charset="0"/>
              </a:rPr>
              <a:t>DI 2° GRADO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3837977" y="2587598"/>
            <a:ext cx="3324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Segoe UI" panose="020B0502040204020203" pitchFamily="34" charset="0"/>
              </a:rPr>
              <a:t>SCUOLA SECONDARIA </a:t>
            </a: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Segoe UI" panose="020B0502040204020203" pitchFamily="34" charset="0"/>
              </a:rPr>
              <a:t>DI 1° GRADO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e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Titolo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2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ESITI A DISTANZA</a:t>
            </a:r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: Angoli arrotondati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064701" y="1353648"/>
            <a:ext cx="3660775" cy="1100627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LICEO</a:t>
            </a:r>
          </a:p>
          <a:p>
            <a:pPr algn="ctr" rtl="0"/>
            <a:r>
              <a:rPr lang="it-IT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SCIENTIFICO</a:t>
            </a:r>
            <a:endParaRPr lang="it-IT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832600" y="151447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Rettangolo: Angoli arrotondati 18">
            <a:extLst>
              <a:ext uri="{FF2B5EF4-FFF2-40B4-BE49-F238E27FC236}">
                <a16:creationId xmlns:a16="http://schemas.microsoft.com/office/drawing/2014/main" id="{EB7F2E37-0ACF-4E8A-9C1D-EC5B65BA29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693025" y="2933049"/>
            <a:ext cx="3660775" cy="114267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>
                <a:latin typeface="Arial Black" panose="020B0A04020102020204" pitchFamily="34" charset="0"/>
              </a:rPr>
              <a:t>LICEO</a:t>
            </a:r>
          </a:p>
          <a:p>
            <a:pPr algn="ctr" rtl="0"/>
            <a:r>
              <a:rPr lang="it-IT" sz="1600" dirty="0" smtClean="0">
                <a:latin typeface="Arial Black" panose="020B0A04020102020204" pitchFamily="34" charset="0"/>
              </a:rPr>
              <a:t> CLASSICO</a:t>
            </a:r>
            <a:endParaRPr lang="it-IT" sz="1600" dirty="0">
              <a:latin typeface="Arial Black" panose="020B0A04020102020204" pitchFamily="34" charset="0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88F812F5-70AF-4FBD-80D9-D59B3C456D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7490264" y="3041001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1" name="Rettangolo: Angoli arrotondati 20">
            <a:extLst>
              <a:ext uri="{FF2B5EF4-FFF2-40B4-BE49-F238E27FC236}">
                <a16:creationId xmlns:a16="http://schemas.microsoft.com/office/drawing/2014/main" id="{952C5002-7E64-4069-ACA0-6876E54A9B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943725" y="4906474"/>
            <a:ext cx="3660775" cy="989501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ISTITUTO TECNICO </a:t>
            </a:r>
          </a:p>
          <a:p>
            <a:pPr algn="ctr" rtl="0"/>
            <a:r>
              <a:rPr lang="it-IT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COMMERCIALE</a:t>
            </a:r>
            <a:endParaRPr lang="it-IT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A49C5F3A-6F0D-4A0F-AE6E-92F342C22A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662648" y="4956960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Rettangolo: Angoli arrotondati 24">
            <a:extLst>
              <a:ext uri="{FF2B5EF4-FFF2-40B4-BE49-F238E27FC236}">
                <a16:creationId xmlns:a16="http://schemas.microsoft.com/office/drawing/2014/main" id="{94A75A79-A67A-4A23-8588-7FC5EB9A51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290875" y="1401437"/>
            <a:ext cx="3660775" cy="1271873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SCUOLE</a:t>
            </a:r>
          </a:p>
          <a:p>
            <a:pPr algn="ctr" rtl="0"/>
            <a:r>
              <a:rPr lang="it-IT" sz="1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PROFESSIONALI</a:t>
            </a:r>
            <a:endParaRPr lang="it-IT" sz="1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BBC62739-FA35-49F8-8929-743B31F55A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151447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Rettangolo: Angoli arrotondati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108651"/>
            <a:ext cx="3660775" cy="967074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>
                <a:latin typeface="Arial Black" panose="020B0A04020102020204" pitchFamily="34" charset="0"/>
              </a:rPr>
              <a:t>ISTITUTI </a:t>
            </a:r>
          </a:p>
          <a:p>
            <a:pPr algn="ctr" rtl="0"/>
            <a:r>
              <a:rPr lang="it-IT" sz="1600" dirty="0" smtClean="0">
                <a:latin typeface="Arial Black" panose="020B0A04020102020204" pitchFamily="34" charset="0"/>
              </a:rPr>
              <a:t>PROFESSIONALI</a:t>
            </a:r>
            <a:endParaRPr lang="it-IT" sz="1600" dirty="0">
              <a:latin typeface="Arial Black" panose="020B0A04020102020204" pitchFamily="34" charset="0"/>
            </a:endParaRP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B3A511B7-C7F3-4107-9962-1E10D2E087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761936" y="3100856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9" name="Rettangolo: Angoli arrotondati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587500" y="4811360"/>
            <a:ext cx="3660775" cy="1084616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ISTITUTO TECNICO </a:t>
            </a:r>
          </a:p>
          <a:p>
            <a:pPr algn="ctr" rtl="0"/>
            <a:r>
              <a:rPr lang="it-IT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INDUSTRIALE</a:t>
            </a:r>
            <a:endParaRPr lang="it-IT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83902602-D4BC-4D44-AC14-BB55A86C5D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530898" y="489498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31" name="Gruppo 30" descr="Icone di grafico a barre e grafico a linee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4010501" y="3483829"/>
            <a:ext cx="347679" cy="34767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igura a mano libera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" name="Figura a mano libera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36" name="Gruppo 35" descr="Icona di persona e ingranaggio. ">
            <a:extLst>
              <a:ext uri="{FF2B5EF4-FFF2-40B4-BE49-F238E27FC236}">
                <a16:creationId xmlns:a16="http://schemas.microsoft.com/office/drawing/2014/main" id="{ECC5F635-1712-4572-A9EC-F94E2199DDBD}"/>
              </a:ext>
            </a:extLst>
          </p:cNvPr>
          <p:cNvGrpSpPr/>
          <p:nvPr/>
        </p:nvGrpSpPr>
        <p:grpSpPr>
          <a:xfrm>
            <a:off x="7133463" y="5282794"/>
            <a:ext cx="338073" cy="339996"/>
            <a:chOff x="6450013" y="5349875"/>
            <a:chExt cx="279399" cy="280988"/>
          </a:xfrm>
          <a:solidFill>
            <a:schemeClr val="bg1"/>
          </a:solidFill>
        </p:grpSpPr>
        <p:sp>
          <p:nvSpPr>
            <p:cNvPr id="37" name="Figura a mano libera 3673">
              <a:extLst>
                <a:ext uri="{FF2B5EF4-FFF2-40B4-BE49-F238E27FC236}">
                  <a16:creationId xmlns:a16="http://schemas.microsoft.com/office/drawing/2014/main" id="{D1391604-D4EC-48A8-AE57-EDF194392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5349875"/>
              <a:ext cx="182562" cy="238125"/>
            </a:xfrm>
            <a:custGeom>
              <a:avLst/>
              <a:gdLst>
                <a:gd name="T0" fmla="*/ 379 w 459"/>
                <a:gd name="T1" fmla="*/ 550 h 602"/>
                <a:gd name="T2" fmla="*/ 380 w 459"/>
                <a:gd name="T3" fmla="*/ 519 h 602"/>
                <a:gd name="T4" fmla="*/ 345 w 459"/>
                <a:gd name="T5" fmla="*/ 495 h 602"/>
                <a:gd name="T6" fmla="*/ 397 w 459"/>
                <a:gd name="T7" fmla="*/ 400 h 602"/>
                <a:gd name="T8" fmla="*/ 408 w 459"/>
                <a:gd name="T9" fmla="*/ 395 h 602"/>
                <a:gd name="T10" fmla="*/ 450 w 459"/>
                <a:gd name="T11" fmla="*/ 406 h 602"/>
                <a:gd name="T12" fmla="*/ 412 w 459"/>
                <a:gd name="T13" fmla="*/ 384 h 602"/>
                <a:gd name="T14" fmla="*/ 376 w 459"/>
                <a:gd name="T15" fmla="*/ 370 h 602"/>
                <a:gd name="T16" fmla="*/ 361 w 459"/>
                <a:gd name="T17" fmla="*/ 307 h 602"/>
                <a:gd name="T18" fmla="*/ 379 w 459"/>
                <a:gd name="T19" fmla="*/ 288 h 602"/>
                <a:gd name="T20" fmla="*/ 397 w 459"/>
                <a:gd name="T21" fmla="*/ 252 h 602"/>
                <a:gd name="T22" fmla="*/ 406 w 459"/>
                <a:gd name="T23" fmla="*/ 214 h 602"/>
                <a:gd name="T24" fmla="*/ 415 w 459"/>
                <a:gd name="T25" fmla="*/ 202 h 602"/>
                <a:gd name="T26" fmla="*/ 420 w 459"/>
                <a:gd name="T27" fmla="*/ 183 h 602"/>
                <a:gd name="T28" fmla="*/ 416 w 459"/>
                <a:gd name="T29" fmla="*/ 152 h 602"/>
                <a:gd name="T30" fmla="*/ 412 w 459"/>
                <a:gd name="T31" fmla="*/ 121 h 602"/>
                <a:gd name="T32" fmla="*/ 420 w 459"/>
                <a:gd name="T33" fmla="*/ 78 h 602"/>
                <a:gd name="T34" fmla="*/ 415 w 459"/>
                <a:gd name="T35" fmla="*/ 45 h 602"/>
                <a:gd name="T36" fmla="*/ 403 w 459"/>
                <a:gd name="T37" fmla="*/ 27 h 602"/>
                <a:gd name="T38" fmla="*/ 382 w 459"/>
                <a:gd name="T39" fmla="*/ 15 h 602"/>
                <a:gd name="T40" fmla="*/ 341 w 459"/>
                <a:gd name="T41" fmla="*/ 3 h 602"/>
                <a:gd name="T42" fmla="*/ 291 w 459"/>
                <a:gd name="T43" fmla="*/ 0 h 602"/>
                <a:gd name="T44" fmla="*/ 245 w 459"/>
                <a:gd name="T45" fmla="*/ 9 h 602"/>
                <a:gd name="T46" fmla="*/ 213 w 459"/>
                <a:gd name="T47" fmla="*/ 27 h 602"/>
                <a:gd name="T48" fmla="*/ 201 w 459"/>
                <a:gd name="T49" fmla="*/ 42 h 602"/>
                <a:gd name="T50" fmla="*/ 181 w 459"/>
                <a:gd name="T51" fmla="*/ 44 h 602"/>
                <a:gd name="T52" fmla="*/ 163 w 459"/>
                <a:gd name="T53" fmla="*/ 56 h 602"/>
                <a:gd name="T54" fmla="*/ 155 w 459"/>
                <a:gd name="T55" fmla="*/ 87 h 602"/>
                <a:gd name="T56" fmla="*/ 164 w 459"/>
                <a:gd name="T57" fmla="*/ 138 h 602"/>
                <a:gd name="T58" fmla="*/ 159 w 459"/>
                <a:gd name="T59" fmla="*/ 144 h 602"/>
                <a:gd name="T60" fmla="*/ 150 w 459"/>
                <a:gd name="T61" fmla="*/ 162 h 602"/>
                <a:gd name="T62" fmla="*/ 149 w 459"/>
                <a:gd name="T63" fmla="*/ 184 h 602"/>
                <a:gd name="T64" fmla="*/ 154 w 459"/>
                <a:gd name="T65" fmla="*/ 201 h 602"/>
                <a:gd name="T66" fmla="*/ 163 w 459"/>
                <a:gd name="T67" fmla="*/ 214 h 602"/>
                <a:gd name="T68" fmla="*/ 169 w 459"/>
                <a:gd name="T69" fmla="*/ 237 h 602"/>
                <a:gd name="T70" fmla="*/ 179 w 459"/>
                <a:gd name="T71" fmla="*/ 271 h 602"/>
                <a:gd name="T72" fmla="*/ 203 w 459"/>
                <a:gd name="T73" fmla="*/ 306 h 602"/>
                <a:gd name="T74" fmla="*/ 215 w 459"/>
                <a:gd name="T75" fmla="*/ 364 h 602"/>
                <a:gd name="T76" fmla="*/ 171 w 459"/>
                <a:gd name="T77" fmla="*/ 381 h 602"/>
                <a:gd name="T78" fmla="*/ 106 w 459"/>
                <a:gd name="T79" fmla="*/ 401 h 602"/>
                <a:gd name="T80" fmla="*/ 46 w 459"/>
                <a:gd name="T81" fmla="*/ 428 h 602"/>
                <a:gd name="T82" fmla="*/ 22 w 459"/>
                <a:gd name="T83" fmla="*/ 449 h 602"/>
                <a:gd name="T84" fmla="*/ 10 w 459"/>
                <a:gd name="T85" fmla="*/ 479 h 602"/>
                <a:gd name="T86" fmla="*/ 2 w 459"/>
                <a:gd name="T87" fmla="*/ 540 h 602"/>
                <a:gd name="T88" fmla="*/ 1 w 459"/>
                <a:gd name="T89" fmla="*/ 594 h 602"/>
                <a:gd name="T90" fmla="*/ 11 w 459"/>
                <a:gd name="T91" fmla="*/ 602 h 602"/>
                <a:gd name="T92" fmla="*/ 345 w 459"/>
                <a:gd name="T93" fmla="*/ 589 h 602"/>
                <a:gd name="T94" fmla="*/ 352 w 459"/>
                <a:gd name="T95" fmla="*/ 577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9" h="602">
                  <a:moveTo>
                    <a:pt x="352" y="577"/>
                  </a:moveTo>
                  <a:lnTo>
                    <a:pt x="380" y="560"/>
                  </a:lnTo>
                  <a:lnTo>
                    <a:pt x="379" y="550"/>
                  </a:lnTo>
                  <a:lnTo>
                    <a:pt x="379" y="540"/>
                  </a:lnTo>
                  <a:lnTo>
                    <a:pt x="379" y="530"/>
                  </a:lnTo>
                  <a:lnTo>
                    <a:pt x="380" y="519"/>
                  </a:lnTo>
                  <a:lnTo>
                    <a:pt x="352" y="503"/>
                  </a:lnTo>
                  <a:lnTo>
                    <a:pt x="348" y="499"/>
                  </a:lnTo>
                  <a:lnTo>
                    <a:pt x="345" y="495"/>
                  </a:lnTo>
                  <a:lnTo>
                    <a:pt x="345" y="490"/>
                  </a:lnTo>
                  <a:lnTo>
                    <a:pt x="346" y="486"/>
                  </a:lnTo>
                  <a:lnTo>
                    <a:pt x="397" y="400"/>
                  </a:lnTo>
                  <a:lnTo>
                    <a:pt x="399" y="397"/>
                  </a:lnTo>
                  <a:lnTo>
                    <a:pt x="403" y="395"/>
                  </a:lnTo>
                  <a:lnTo>
                    <a:pt x="408" y="395"/>
                  </a:lnTo>
                  <a:lnTo>
                    <a:pt x="413" y="396"/>
                  </a:lnTo>
                  <a:lnTo>
                    <a:pt x="441" y="413"/>
                  </a:lnTo>
                  <a:lnTo>
                    <a:pt x="450" y="406"/>
                  </a:lnTo>
                  <a:lnTo>
                    <a:pt x="459" y="401"/>
                  </a:lnTo>
                  <a:lnTo>
                    <a:pt x="424" y="388"/>
                  </a:lnTo>
                  <a:lnTo>
                    <a:pt x="412" y="384"/>
                  </a:lnTo>
                  <a:lnTo>
                    <a:pt x="400" y="379"/>
                  </a:lnTo>
                  <a:lnTo>
                    <a:pt x="389" y="375"/>
                  </a:lnTo>
                  <a:lnTo>
                    <a:pt x="376" y="370"/>
                  </a:lnTo>
                  <a:lnTo>
                    <a:pt x="368" y="368"/>
                  </a:lnTo>
                  <a:lnTo>
                    <a:pt x="361" y="364"/>
                  </a:lnTo>
                  <a:lnTo>
                    <a:pt x="361" y="307"/>
                  </a:lnTo>
                  <a:lnTo>
                    <a:pt x="366" y="302"/>
                  </a:lnTo>
                  <a:lnTo>
                    <a:pt x="372" y="297"/>
                  </a:lnTo>
                  <a:lnTo>
                    <a:pt x="379" y="288"/>
                  </a:lnTo>
                  <a:lnTo>
                    <a:pt x="385" y="279"/>
                  </a:lnTo>
                  <a:lnTo>
                    <a:pt x="391" y="266"/>
                  </a:lnTo>
                  <a:lnTo>
                    <a:pt x="397" y="252"/>
                  </a:lnTo>
                  <a:lnTo>
                    <a:pt x="400" y="235"/>
                  </a:lnTo>
                  <a:lnTo>
                    <a:pt x="402" y="216"/>
                  </a:lnTo>
                  <a:lnTo>
                    <a:pt x="406" y="214"/>
                  </a:lnTo>
                  <a:lnTo>
                    <a:pt x="409" y="211"/>
                  </a:lnTo>
                  <a:lnTo>
                    <a:pt x="412" y="207"/>
                  </a:lnTo>
                  <a:lnTo>
                    <a:pt x="415" y="202"/>
                  </a:lnTo>
                  <a:lnTo>
                    <a:pt x="417" y="197"/>
                  </a:lnTo>
                  <a:lnTo>
                    <a:pt x="418" y="191"/>
                  </a:lnTo>
                  <a:lnTo>
                    <a:pt x="420" y="183"/>
                  </a:lnTo>
                  <a:lnTo>
                    <a:pt x="420" y="175"/>
                  </a:lnTo>
                  <a:lnTo>
                    <a:pt x="420" y="164"/>
                  </a:lnTo>
                  <a:lnTo>
                    <a:pt x="416" y="152"/>
                  </a:lnTo>
                  <a:lnTo>
                    <a:pt x="412" y="144"/>
                  </a:lnTo>
                  <a:lnTo>
                    <a:pt x="406" y="137"/>
                  </a:lnTo>
                  <a:lnTo>
                    <a:pt x="412" y="121"/>
                  </a:lnTo>
                  <a:lnTo>
                    <a:pt x="417" y="101"/>
                  </a:lnTo>
                  <a:lnTo>
                    <a:pt x="420" y="89"/>
                  </a:lnTo>
                  <a:lnTo>
                    <a:pt x="420" y="78"/>
                  </a:lnTo>
                  <a:lnTo>
                    <a:pt x="420" y="65"/>
                  </a:lnTo>
                  <a:lnTo>
                    <a:pt x="417" y="53"/>
                  </a:lnTo>
                  <a:lnTo>
                    <a:pt x="415" y="45"/>
                  </a:lnTo>
                  <a:lnTo>
                    <a:pt x="412" y="39"/>
                  </a:lnTo>
                  <a:lnTo>
                    <a:pt x="407" y="34"/>
                  </a:lnTo>
                  <a:lnTo>
                    <a:pt x="403" y="27"/>
                  </a:lnTo>
                  <a:lnTo>
                    <a:pt x="397" y="24"/>
                  </a:lnTo>
                  <a:lnTo>
                    <a:pt x="390" y="18"/>
                  </a:lnTo>
                  <a:lnTo>
                    <a:pt x="382" y="15"/>
                  </a:lnTo>
                  <a:lnTo>
                    <a:pt x="376" y="12"/>
                  </a:lnTo>
                  <a:lnTo>
                    <a:pt x="359" y="7"/>
                  </a:lnTo>
                  <a:lnTo>
                    <a:pt x="341" y="3"/>
                  </a:lnTo>
                  <a:lnTo>
                    <a:pt x="325" y="0"/>
                  </a:lnTo>
                  <a:lnTo>
                    <a:pt x="307" y="0"/>
                  </a:lnTo>
                  <a:lnTo>
                    <a:pt x="291" y="0"/>
                  </a:lnTo>
                  <a:lnTo>
                    <a:pt x="276" y="2"/>
                  </a:lnTo>
                  <a:lnTo>
                    <a:pt x="260" y="6"/>
                  </a:lnTo>
                  <a:lnTo>
                    <a:pt x="245" y="9"/>
                  </a:lnTo>
                  <a:lnTo>
                    <a:pt x="231" y="16"/>
                  </a:lnTo>
                  <a:lnTo>
                    <a:pt x="218" y="22"/>
                  </a:lnTo>
                  <a:lnTo>
                    <a:pt x="213" y="27"/>
                  </a:lnTo>
                  <a:lnTo>
                    <a:pt x="209" y="31"/>
                  </a:lnTo>
                  <a:lnTo>
                    <a:pt x="204" y="36"/>
                  </a:lnTo>
                  <a:lnTo>
                    <a:pt x="201" y="42"/>
                  </a:lnTo>
                  <a:lnTo>
                    <a:pt x="194" y="42"/>
                  </a:lnTo>
                  <a:lnTo>
                    <a:pt x="187" y="43"/>
                  </a:lnTo>
                  <a:lnTo>
                    <a:pt x="181" y="44"/>
                  </a:lnTo>
                  <a:lnTo>
                    <a:pt x="176" y="45"/>
                  </a:lnTo>
                  <a:lnTo>
                    <a:pt x="168" y="51"/>
                  </a:lnTo>
                  <a:lnTo>
                    <a:pt x="163" y="56"/>
                  </a:lnTo>
                  <a:lnTo>
                    <a:pt x="158" y="65"/>
                  </a:lnTo>
                  <a:lnTo>
                    <a:pt x="155" y="75"/>
                  </a:lnTo>
                  <a:lnTo>
                    <a:pt x="155" y="87"/>
                  </a:lnTo>
                  <a:lnTo>
                    <a:pt x="155" y="98"/>
                  </a:lnTo>
                  <a:lnTo>
                    <a:pt x="159" y="120"/>
                  </a:lnTo>
                  <a:lnTo>
                    <a:pt x="164" y="138"/>
                  </a:lnTo>
                  <a:lnTo>
                    <a:pt x="164" y="139"/>
                  </a:lnTo>
                  <a:lnTo>
                    <a:pt x="164" y="139"/>
                  </a:lnTo>
                  <a:lnTo>
                    <a:pt x="159" y="144"/>
                  </a:lnTo>
                  <a:lnTo>
                    <a:pt x="154" y="151"/>
                  </a:lnTo>
                  <a:lnTo>
                    <a:pt x="151" y="156"/>
                  </a:lnTo>
                  <a:lnTo>
                    <a:pt x="150" y="162"/>
                  </a:lnTo>
                  <a:lnTo>
                    <a:pt x="149" y="170"/>
                  </a:lnTo>
                  <a:lnTo>
                    <a:pt x="149" y="176"/>
                  </a:lnTo>
                  <a:lnTo>
                    <a:pt x="149" y="184"/>
                  </a:lnTo>
                  <a:lnTo>
                    <a:pt x="150" y="191"/>
                  </a:lnTo>
                  <a:lnTo>
                    <a:pt x="151" y="196"/>
                  </a:lnTo>
                  <a:lnTo>
                    <a:pt x="154" y="201"/>
                  </a:lnTo>
                  <a:lnTo>
                    <a:pt x="156" y="206"/>
                  </a:lnTo>
                  <a:lnTo>
                    <a:pt x="159" y="210"/>
                  </a:lnTo>
                  <a:lnTo>
                    <a:pt x="163" y="214"/>
                  </a:lnTo>
                  <a:lnTo>
                    <a:pt x="167" y="216"/>
                  </a:lnTo>
                  <a:lnTo>
                    <a:pt x="168" y="227"/>
                  </a:lnTo>
                  <a:lnTo>
                    <a:pt x="169" y="237"/>
                  </a:lnTo>
                  <a:lnTo>
                    <a:pt x="172" y="246"/>
                  </a:lnTo>
                  <a:lnTo>
                    <a:pt x="174" y="255"/>
                  </a:lnTo>
                  <a:lnTo>
                    <a:pt x="179" y="271"/>
                  </a:lnTo>
                  <a:lnTo>
                    <a:pt x="187" y="286"/>
                  </a:lnTo>
                  <a:lnTo>
                    <a:pt x="195" y="297"/>
                  </a:lnTo>
                  <a:lnTo>
                    <a:pt x="203" y="306"/>
                  </a:lnTo>
                  <a:lnTo>
                    <a:pt x="210" y="314"/>
                  </a:lnTo>
                  <a:lnTo>
                    <a:pt x="215" y="319"/>
                  </a:lnTo>
                  <a:lnTo>
                    <a:pt x="215" y="364"/>
                  </a:lnTo>
                  <a:lnTo>
                    <a:pt x="201" y="369"/>
                  </a:lnTo>
                  <a:lnTo>
                    <a:pt x="186" y="375"/>
                  </a:lnTo>
                  <a:lnTo>
                    <a:pt x="171" y="381"/>
                  </a:lnTo>
                  <a:lnTo>
                    <a:pt x="155" y="384"/>
                  </a:lnTo>
                  <a:lnTo>
                    <a:pt x="129" y="393"/>
                  </a:lnTo>
                  <a:lnTo>
                    <a:pt x="106" y="401"/>
                  </a:lnTo>
                  <a:lnTo>
                    <a:pt x="83" y="410"/>
                  </a:lnTo>
                  <a:lnTo>
                    <a:pt x="64" y="419"/>
                  </a:lnTo>
                  <a:lnTo>
                    <a:pt x="46" y="428"/>
                  </a:lnTo>
                  <a:lnTo>
                    <a:pt x="32" y="438"/>
                  </a:lnTo>
                  <a:lnTo>
                    <a:pt x="27" y="444"/>
                  </a:lnTo>
                  <a:lnTo>
                    <a:pt x="22" y="449"/>
                  </a:lnTo>
                  <a:lnTo>
                    <a:pt x="18" y="455"/>
                  </a:lnTo>
                  <a:lnTo>
                    <a:pt x="15" y="460"/>
                  </a:lnTo>
                  <a:lnTo>
                    <a:pt x="10" y="479"/>
                  </a:lnTo>
                  <a:lnTo>
                    <a:pt x="6" y="499"/>
                  </a:lnTo>
                  <a:lnTo>
                    <a:pt x="4" y="521"/>
                  </a:lnTo>
                  <a:lnTo>
                    <a:pt x="2" y="540"/>
                  </a:lnTo>
                  <a:lnTo>
                    <a:pt x="0" y="573"/>
                  </a:lnTo>
                  <a:lnTo>
                    <a:pt x="0" y="589"/>
                  </a:lnTo>
                  <a:lnTo>
                    <a:pt x="1" y="594"/>
                  </a:lnTo>
                  <a:lnTo>
                    <a:pt x="4" y="598"/>
                  </a:lnTo>
                  <a:lnTo>
                    <a:pt x="7" y="600"/>
                  </a:lnTo>
                  <a:lnTo>
                    <a:pt x="11" y="602"/>
                  </a:lnTo>
                  <a:lnTo>
                    <a:pt x="350" y="602"/>
                  </a:lnTo>
                  <a:lnTo>
                    <a:pt x="346" y="594"/>
                  </a:lnTo>
                  <a:lnTo>
                    <a:pt x="345" y="589"/>
                  </a:lnTo>
                  <a:lnTo>
                    <a:pt x="345" y="585"/>
                  </a:lnTo>
                  <a:lnTo>
                    <a:pt x="348" y="581"/>
                  </a:lnTo>
                  <a:lnTo>
                    <a:pt x="352" y="5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8" name="Figura a mano libera 3674">
              <a:extLst>
                <a:ext uri="{FF2B5EF4-FFF2-40B4-BE49-F238E27FC236}">
                  <a16:creationId xmlns:a16="http://schemas.microsoft.com/office/drawing/2014/main" id="{44A4D0F8-0767-41BC-BE62-0AED99EC8B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7650" y="5497513"/>
              <a:ext cx="131762" cy="133350"/>
            </a:xfrm>
            <a:custGeom>
              <a:avLst/>
              <a:gdLst>
                <a:gd name="T0" fmla="*/ 151 w 332"/>
                <a:gd name="T1" fmla="*/ 243 h 336"/>
                <a:gd name="T2" fmla="*/ 129 w 332"/>
                <a:gd name="T3" fmla="*/ 235 h 336"/>
                <a:gd name="T4" fmla="*/ 111 w 332"/>
                <a:gd name="T5" fmla="*/ 222 h 336"/>
                <a:gd name="T6" fmla="*/ 97 w 332"/>
                <a:gd name="T7" fmla="*/ 204 h 336"/>
                <a:gd name="T8" fmla="*/ 89 w 332"/>
                <a:gd name="T9" fmla="*/ 182 h 336"/>
                <a:gd name="T10" fmla="*/ 88 w 332"/>
                <a:gd name="T11" fmla="*/ 159 h 336"/>
                <a:gd name="T12" fmla="*/ 94 w 332"/>
                <a:gd name="T13" fmla="*/ 136 h 336"/>
                <a:gd name="T14" fmla="*/ 106 w 332"/>
                <a:gd name="T15" fmla="*/ 117 h 336"/>
                <a:gd name="T16" fmla="*/ 122 w 332"/>
                <a:gd name="T17" fmla="*/ 103 h 336"/>
                <a:gd name="T18" fmla="*/ 143 w 332"/>
                <a:gd name="T19" fmla="*/ 92 h 336"/>
                <a:gd name="T20" fmla="*/ 166 w 332"/>
                <a:gd name="T21" fmla="*/ 89 h 336"/>
                <a:gd name="T22" fmla="*/ 189 w 332"/>
                <a:gd name="T23" fmla="*/ 92 h 336"/>
                <a:gd name="T24" fmla="*/ 210 w 332"/>
                <a:gd name="T25" fmla="*/ 103 h 336"/>
                <a:gd name="T26" fmla="*/ 226 w 332"/>
                <a:gd name="T27" fmla="*/ 117 h 336"/>
                <a:gd name="T28" fmla="*/ 238 w 332"/>
                <a:gd name="T29" fmla="*/ 136 h 336"/>
                <a:gd name="T30" fmla="*/ 243 w 332"/>
                <a:gd name="T31" fmla="*/ 159 h 336"/>
                <a:gd name="T32" fmla="*/ 242 w 332"/>
                <a:gd name="T33" fmla="*/ 182 h 336"/>
                <a:gd name="T34" fmla="*/ 234 w 332"/>
                <a:gd name="T35" fmla="*/ 204 h 336"/>
                <a:gd name="T36" fmla="*/ 221 w 332"/>
                <a:gd name="T37" fmla="*/ 222 h 336"/>
                <a:gd name="T38" fmla="*/ 203 w 332"/>
                <a:gd name="T39" fmla="*/ 235 h 336"/>
                <a:gd name="T40" fmla="*/ 181 w 332"/>
                <a:gd name="T41" fmla="*/ 243 h 336"/>
                <a:gd name="T42" fmla="*/ 306 w 332"/>
                <a:gd name="T43" fmla="*/ 204 h 336"/>
                <a:gd name="T44" fmla="*/ 300 w 332"/>
                <a:gd name="T45" fmla="*/ 195 h 336"/>
                <a:gd name="T46" fmla="*/ 302 w 332"/>
                <a:gd name="T47" fmla="*/ 167 h 336"/>
                <a:gd name="T48" fmla="*/ 300 w 332"/>
                <a:gd name="T49" fmla="*/ 139 h 336"/>
                <a:gd name="T50" fmla="*/ 306 w 332"/>
                <a:gd name="T51" fmla="*/ 130 h 336"/>
                <a:gd name="T52" fmla="*/ 269 w 332"/>
                <a:gd name="T53" fmla="*/ 64 h 336"/>
                <a:gd name="T54" fmla="*/ 257 w 332"/>
                <a:gd name="T55" fmla="*/ 65 h 336"/>
                <a:gd name="T56" fmla="*/ 242 w 332"/>
                <a:gd name="T57" fmla="*/ 53 h 336"/>
                <a:gd name="T58" fmla="*/ 215 w 332"/>
                <a:gd name="T59" fmla="*/ 35 h 336"/>
                <a:gd name="T60" fmla="*/ 207 w 332"/>
                <a:gd name="T61" fmla="*/ 27 h 336"/>
                <a:gd name="T62" fmla="*/ 135 w 332"/>
                <a:gd name="T63" fmla="*/ 0 h 336"/>
                <a:gd name="T64" fmla="*/ 133 w 332"/>
                <a:gd name="T65" fmla="*/ 31 h 336"/>
                <a:gd name="T66" fmla="*/ 113 w 332"/>
                <a:gd name="T67" fmla="*/ 41 h 336"/>
                <a:gd name="T68" fmla="*/ 77 w 332"/>
                <a:gd name="T69" fmla="*/ 63 h 336"/>
                <a:gd name="T70" fmla="*/ 67 w 332"/>
                <a:gd name="T71" fmla="*/ 65 h 336"/>
                <a:gd name="T72" fmla="*/ 0 w 332"/>
                <a:gd name="T73" fmla="*/ 114 h 336"/>
                <a:gd name="T74" fmla="*/ 31 w 332"/>
                <a:gd name="T75" fmla="*/ 135 h 336"/>
                <a:gd name="T76" fmla="*/ 30 w 332"/>
                <a:gd name="T77" fmla="*/ 154 h 336"/>
                <a:gd name="T78" fmla="*/ 31 w 332"/>
                <a:gd name="T79" fmla="*/ 191 h 336"/>
                <a:gd name="T80" fmla="*/ 29 w 332"/>
                <a:gd name="T81" fmla="*/ 202 h 336"/>
                <a:gd name="T82" fmla="*/ 38 w 332"/>
                <a:gd name="T83" fmla="*/ 284 h 336"/>
                <a:gd name="T84" fmla="*/ 71 w 332"/>
                <a:gd name="T85" fmla="*/ 267 h 336"/>
                <a:gd name="T86" fmla="*/ 89 w 332"/>
                <a:gd name="T87" fmla="*/ 279 h 336"/>
                <a:gd name="T88" fmla="*/ 139 w 332"/>
                <a:gd name="T89" fmla="*/ 300 h 336"/>
                <a:gd name="T90" fmla="*/ 146 w 332"/>
                <a:gd name="T91" fmla="*/ 308 h 336"/>
                <a:gd name="T92" fmla="*/ 207 w 332"/>
                <a:gd name="T93" fmla="*/ 336 h 336"/>
                <a:gd name="T94" fmla="*/ 208 w 332"/>
                <a:gd name="T95" fmla="*/ 306 h 336"/>
                <a:gd name="T96" fmla="*/ 223 w 332"/>
                <a:gd name="T97" fmla="*/ 297 h 336"/>
                <a:gd name="T98" fmla="*/ 246 w 332"/>
                <a:gd name="T99" fmla="*/ 279 h 336"/>
                <a:gd name="T100" fmla="*/ 257 w 332"/>
                <a:gd name="T101" fmla="*/ 268 h 336"/>
                <a:gd name="T102" fmla="*/ 269 w 332"/>
                <a:gd name="T103" fmla="*/ 270 h 336"/>
                <a:gd name="T104" fmla="*/ 306 w 332"/>
                <a:gd name="T105" fmla="*/ 204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2" h="336">
                  <a:moveTo>
                    <a:pt x="166" y="245"/>
                  </a:moveTo>
                  <a:lnTo>
                    <a:pt x="158" y="244"/>
                  </a:lnTo>
                  <a:lnTo>
                    <a:pt x="151" y="243"/>
                  </a:lnTo>
                  <a:lnTo>
                    <a:pt x="143" y="241"/>
                  </a:lnTo>
                  <a:lnTo>
                    <a:pt x="135" y="239"/>
                  </a:lnTo>
                  <a:lnTo>
                    <a:pt x="129" y="235"/>
                  </a:lnTo>
                  <a:lnTo>
                    <a:pt x="122" y="231"/>
                  </a:lnTo>
                  <a:lnTo>
                    <a:pt x="116" y="227"/>
                  </a:lnTo>
                  <a:lnTo>
                    <a:pt x="111" y="222"/>
                  </a:lnTo>
                  <a:lnTo>
                    <a:pt x="106" y="217"/>
                  </a:lnTo>
                  <a:lnTo>
                    <a:pt x="101" y="211"/>
                  </a:lnTo>
                  <a:lnTo>
                    <a:pt x="97" y="204"/>
                  </a:lnTo>
                  <a:lnTo>
                    <a:pt x="94" y="198"/>
                  </a:lnTo>
                  <a:lnTo>
                    <a:pt x="92" y="190"/>
                  </a:lnTo>
                  <a:lnTo>
                    <a:pt x="89" y="182"/>
                  </a:lnTo>
                  <a:lnTo>
                    <a:pt x="88" y="175"/>
                  </a:lnTo>
                  <a:lnTo>
                    <a:pt x="88" y="167"/>
                  </a:lnTo>
                  <a:lnTo>
                    <a:pt x="88" y="159"/>
                  </a:lnTo>
                  <a:lnTo>
                    <a:pt x="89" y="151"/>
                  </a:lnTo>
                  <a:lnTo>
                    <a:pt x="92" y="144"/>
                  </a:lnTo>
                  <a:lnTo>
                    <a:pt x="94" y="136"/>
                  </a:lnTo>
                  <a:lnTo>
                    <a:pt x="97" y="130"/>
                  </a:lnTo>
                  <a:lnTo>
                    <a:pt x="101" y="123"/>
                  </a:lnTo>
                  <a:lnTo>
                    <a:pt x="106" y="117"/>
                  </a:lnTo>
                  <a:lnTo>
                    <a:pt x="111" y="112"/>
                  </a:lnTo>
                  <a:lnTo>
                    <a:pt x="116" y="106"/>
                  </a:lnTo>
                  <a:lnTo>
                    <a:pt x="122" y="103"/>
                  </a:lnTo>
                  <a:lnTo>
                    <a:pt x="129" y="99"/>
                  </a:lnTo>
                  <a:lnTo>
                    <a:pt x="135" y="95"/>
                  </a:lnTo>
                  <a:lnTo>
                    <a:pt x="143" y="92"/>
                  </a:lnTo>
                  <a:lnTo>
                    <a:pt x="151" y="90"/>
                  </a:lnTo>
                  <a:lnTo>
                    <a:pt x="158" y="90"/>
                  </a:lnTo>
                  <a:lnTo>
                    <a:pt x="166" y="89"/>
                  </a:lnTo>
                  <a:lnTo>
                    <a:pt x="174" y="90"/>
                  </a:lnTo>
                  <a:lnTo>
                    <a:pt x="181" y="90"/>
                  </a:lnTo>
                  <a:lnTo>
                    <a:pt x="189" y="92"/>
                  </a:lnTo>
                  <a:lnTo>
                    <a:pt x="196" y="95"/>
                  </a:lnTo>
                  <a:lnTo>
                    <a:pt x="203" y="99"/>
                  </a:lnTo>
                  <a:lnTo>
                    <a:pt x="210" y="103"/>
                  </a:lnTo>
                  <a:lnTo>
                    <a:pt x="215" y="106"/>
                  </a:lnTo>
                  <a:lnTo>
                    <a:pt x="221" y="112"/>
                  </a:lnTo>
                  <a:lnTo>
                    <a:pt x="226" y="117"/>
                  </a:lnTo>
                  <a:lnTo>
                    <a:pt x="230" y="123"/>
                  </a:lnTo>
                  <a:lnTo>
                    <a:pt x="234" y="130"/>
                  </a:lnTo>
                  <a:lnTo>
                    <a:pt x="238" y="136"/>
                  </a:lnTo>
                  <a:lnTo>
                    <a:pt x="241" y="144"/>
                  </a:lnTo>
                  <a:lnTo>
                    <a:pt x="242" y="151"/>
                  </a:lnTo>
                  <a:lnTo>
                    <a:pt x="243" y="159"/>
                  </a:lnTo>
                  <a:lnTo>
                    <a:pt x="244" y="167"/>
                  </a:lnTo>
                  <a:lnTo>
                    <a:pt x="243" y="175"/>
                  </a:lnTo>
                  <a:lnTo>
                    <a:pt x="242" y="182"/>
                  </a:lnTo>
                  <a:lnTo>
                    <a:pt x="241" y="190"/>
                  </a:lnTo>
                  <a:lnTo>
                    <a:pt x="238" y="198"/>
                  </a:lnTo>
                  <a:lnTo>
                    <a:pt x="234" y="204"/>
                  </a:lnTo>
                  <a:lnTo>
                    <a:pt x="230" y="211"/>
                  </a:lnTo>
                  <a:lnTo>
                    <a:pt x="226" y="217"/>
                  </a:lnTo>
                  <a:lnTo>
                    <a:pt x="221" y="222"/>
                  </a:lnTo>
                  <a:lnTo>
                    <a:pt x="215" y="227"/>
                  </a:lnTo>
                  <a:lnTo>
                    <a:pt x="210" y="231"/>
                  </a:lnTo>
                  <a:lnTo>
                    <a:pt x="203" y="235"/>
                  </a:lnTo>
                  <a:lnTo>
                    <a:pt x="196" y="239"/>
                  </a:lnTo>
                  <a:lnTo>
                    <a:pt x="189" y="241"/>
                  </a:lnTo>
                  <a:lnTo>
                    <a:pt x="181" y="243"/>
                  </a:lnTo>
                  <a:lnTo>
                    <a:pt x="174" y="244"/>
                  </a:lnTo>
                  <a:lnTo>
                    <a:pt x="166" y="245"/>
                  </a:lnTo>
                  <a:close/>
                  <a:moveTo>
                    <a:pt x="306" y="204"/>
                  </a:moveTo>
                  <a:lnTo>
                    <a:pt x="302" y="202"/>
                  </a:lnTo>
                  <a:lnTo>
                    <a:pt x="301" y="199"/>
                  </a:lnTo>
                  <a:lnTo>
                    <a:pt x="300" y="195"/>
                  </a:lnTo>
                  <a:lnTo>
                    <a:pt x="300" y="191"/>
                  </a:lnTo>
                  <a:lnTo>
                    <a:pt x="302" y="180"/>
                  </a:lnTo>
                  <a:lnTo>
                    <a:pt x="302" y="167"/>
                  </a:lnTo>
                  <a:lnTo>
                    <a:pt x="302" y="154"/>
                  </a:lnTo>
                  <a:lnTo>
                    <a:pt x="300" y="142"/>
                  </a:lnTo>
                  <a:lnTo>
                    <a:pt x="300" y="139"/>
                  </a:lnTo>
                  <a:lnTo>
                    <a:pt x="301" y="135"/>
                  </a:lnTo>
                  <a:lnTo>
                    <a:pt x="302" y="132"/>
                  </a:lnTo>
                  <a:lnTo>
                    <a:pt x="306" y="130"/>
                  </a:lnTo>
                  <a:lnTo>
                    <a:pt x="332" y="114"/>
                  </a:lnTo>
                  <a:lnTo>
                    <a:pt x="293" y="50"/>
                  </a:lnTo>
                  <a:lnTo>
                    <a:pt x="269" y="64"/>
                  </a:lnTo>
                  <a:lnTo>
                    <a:pt x="265" y="65"/>
                  </a:lnTo>
                  <a:lnTo>
                    <a:pt x="261" y="65"/>
                  </a:lnTo>
                  <a:lnTo>
                    <a:pt x="257" y="65"/>
                  </a:lnTo>
                  <a:lnTo>
                    <a:pt x="255" y="63"/>
                  </a:lnTo>
                  <a:lnTo>
                    <a:pt x="251" y="59"/>
                  </a:lnTo>
                  <a:lnTo>
                    <a:pt x="242" y="53"/>
                  </a:lnTo>
                  <a:lnTo>
                    <a:pt x="233" y="45"/>
                  </a:lnTo>
                  <a:lnTo>
                    <a:pt x="224" y="40"/>
                  </a:lnTo>
                  <a:lnTo>
                    <a:pt x="215" y="35"/>
                  </a:lnTo>
                  <a:lnTo>
                    <a:pt x="211" y="33"/>
                  </a:lnTo>
                  <a:lnTo>
                    <a:pt x="208" y="31"/>
                  </a:lnTo>
                  <a:lnTo>
                    <a:pt x="207" y="27"/>
                  </a:lnTo>
                  <a:lnTo>
                    <a:pt x="207" y="24"/>
                  </a:lnTo>
                  <a:lnTo>
                    <a:pt x="207" y="0"/>
                  </a:lnTo>
                  <a:lnTo>
                    <a:pt x="135" y="0"/>
                  </a:lnTo>
                  <a:lnTo>
                    <a:pt x="135" y="24"/>
                  </a:lnTo>
                  <a:lnTo>
                    <a:pt x="134" y="27"/>
                  </a:lnTo>
                  <a:lnTo>
                    <a:pt x="133" y="31"/>
                  </a:lnTo>
                  <a:lnTo>
                    <a:pt x="130" y="33"/>
                  </a:lnTo>
                  <a:lnTo>
                    <a:pt x="126" y="35"/>
                  </a:lnTo>
                  <a:lnTo>
                    <a:pt x="113" y="41"/>
                  </a:lnTo>
                  <a:lnTo>
                    <a:pt x="101" y="47"/>
                  </a:lnTo>
                  <a:lnTo>
                    <a:pt x="88" y="55"/>
                  </a:lnTo>
                  <a:lnTo>
                    <a:pt x="77" y="63"/>
                  </a:lnTo>
                  <a:lnTo>
                    <a:pt x="75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3" y="64"/>
                  </a:lnTo>
                  <a:lnTo>
                    <a:pt x="38" y="50"/>
                  </a:lnTo>
                  <a:lnTo>
                    <a:pt x="0" y="114"/>
                  </a:lnTo>
                  <a:lnTo>
                    <a:pt x="26" y="130"/>
                  </a:lnTo>
                  <a:lnTo>
                    <a:pt x="29" y="132"/>
                  </a:lnTo>
                  <a:lnTo>
                    <a:pt x="31" y="135"/>
                  </a:lnTo>
                  <a:lnTo>
                    <a:pt x="33" y="139"/>
                  </a:lnTo>
                  <a:lnTo>
                    <a:pt x="31" y="142"/>
                  </a:lnTo>
                  <a:lnTo>
                    <a:pt x="30" y="154"/>
                  </a:lnTo>
                  <a:lnTo>
                    <a:pt x="30" y="167"/>
                  </a:lnTo>
                  <a:lnTo>
                    <a:pt x="30" y="178"/>
                  </a:lnTo>
                  <a:lnTo>
                    <a:pt x="31" y="191"/>
                  </a:lnTo>
                  <a:lnTo>
                    <a:pt x="33" y="195"/>
                  </a:lnTo>
                  <a:lnTo>
                    <a:pt x="31" y="199"/>
                  </a:lnTo>
                  <a:lnTo>
                    <a:pt x="29" y="202"/>
                  </a:lnTo>
                  <a:lnTo>
                    <a:pt x="26" y="204"/>
                  </a:lnTo>
                  <a:lnTo>
                    <a:pt x="0" y="220"/>
                  </a:lnTo>
                  <a:lnTo>
                    <a:pt x="38" y="284"/>
                  </a:lnTo>
                  <a:lnTo>
                    <a:pt x="63" y="270"/>
                  </a:lnTo>
                  <a:lnTo>
                    <a:pt x="67" y="268"/>
                  </a:lnTo>
                  <a:lnTo>
                    <a:pt x="71" y="267"/>
                  </a:lnTo>
                  <a:lnTo>
                    <a:pt x="75" y="268"/>
                  </a:lnTo>
                  <a:lnTo>
                    <a:pt x="77" y="271"/>
                  </a:lnTo>
                  <a:lnTo>
                    <a:pt x="89" y="279"/>
                  </a:lnTo>
                  <a:lnTo>
                    <a:pt x="106" y="286"/>
                  </a:lnTo>
                  <a:lnTo>
                    <a:pt x="124" y="295"/>
                  </a:lnTo>
                  <a:lnTo>
                    <a:pt x="139" y="300"/>
                  </a:lnTo>
                  <a:lnTo>
                    <a:pt x="142" y="303"/>
                  </a:lnTo>
                  <a:lnTo>
                    <a:pt x="144" y="306"/>
                  </a:lnTo>
                  <a:lnTo>
                    <a:pt x="146" y="308"/>
                  </a:lnTo>
                  <a:lnTo>
                    <a:pt x="147" y="312"/>
                  </a:lnTo>
                  <a:lnTo>
                    <a:pt x="147" y="336"/>
                  </a:lnTo>
                  <a:lnTo>
                    <a:pt x="207" y="336"/>
                  </a:lnTo>
                  <a:lnTo>
                    <a:pt x="207" y="312"/>
                  </a:lnTo>
                  <a:lnTo>
                    <a:pt x="207" y="308"/>
                  </a:lnTo>
                  <a:lnTo>
                    <a:pt x="208" y="306"/>
                  </a:lnTo>
                  <a:lnTo>
                    <a:pt x="211" y="303"/>
                  </a:lnTo>
                  <a:lnTo>
                    <a:pt x="215" y="300"/>
                  </a:lnTo>
                  <a:lnTo>
                    <a:pt x="223" y="297"/>
                  </a:lnTo>
                  <a:lnTo>
                    <a:pt x="230" y="291"/>
                  </a:lnTo>
                  <a:lnTo>
                    <a:pt x="238" y="285"/>
                  </a:lnTo>
                  <a:lnTo>
                    <a:pt x="246" y="279"/>
                  </a:lnTo>
                  <a:lnTo>
                    <a:pt x="250" y="275"/>
                  </a:lnTo>
                  <a:lnTo>
                    <a:pt x="255" y="271"/>
                  </a:lnTo>
                  <a:lnTo>
                    <a:pt x="257" y="268"/>
                  </a:lnTo>
                  <a:lnTo>
                    <a:pt x="261" y="267"/>
                  </a:lnTo>
                  <a:lnTo>
                    <a:pt x="265" y="268"/>
                  </a:lnTo>
                  <a:lnTo>
                    <a:pt x="269" y="270"/>
                  </a:lnTo>
                  <a:lnTo>
                    <a:pt x="295" y="284"/>
                  </a:lnTo>
                  <a:lnTo>
                    <a:pt x="332" y="220"/>
                  </a:lnTo>
                  <a:lnTo>
                    <a:pt x="306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grpSp>
        <p:nvGrpSpPr>
          <p:cNvPr id="39" name="Gruppo 38" descr="Icona di ingranaggi. ">
            <a:extLst>
              <a:ext uri="{FF2B5EF4-FFF2-40B4-BE49-F238E27FC236}">
                <a16:creationId xmlns:a16="http://schemas.microsoft.com/office/drawing/2014/main" id="{5BC0E3F0-447D-4721-AB1F-C8243BA36671}"/>
              </a:ext>
            </a:extLst>
          </p:cNvPr>
          <p:cNvGrpSpPr/>
          <p:nvPr/>
        </p:nvGrpSpPr>
        <p:grpSpPr>
          <a:xfrm>
            <a:off x="4656961" y="5083023"/>
            <a:ext cx="343837" cy="343837"/>
            <a:chOff x="7613650" y="1387475"/>
            <a:chExt cx="284163" cy="284163"/>
          </a:xfrm>
          <a:solidFill>
            <a:schemeClr val="bg1"/>
          </a:solidFill>
        </p:grpSpPr>
        <p:sp>
          <p:nvSpPr>
            <p:cNvPr id="40" name="Figura a mano libera 4359">
              <a:extLst>
                <a:ext uri="{FF2B5EF4-FFF2-40B4-BE49-F238E27FC236}">
                  <a16:creationId xmlns:a16="http://schemas.microsoft.com/office/drawing/2014/main" id="{351831F3-9830-4A23-8B34-11A3FCCA0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13650" y="1471613"/>
              <a:ext cx="200025" cy="200025"/>
            </a:xfrm>
            <a:custGeom>
              <a:avLst/>
              <a:gdLst>
                <a:gd name="T0" fmla="*/ 276 w 629"/>
                <a:gd name="T1" fmla="*/ 436 h 629"/>
                <a:gd name="T2" fmla="*/ 233 w 629"/>
                <a:gd name="T3" fmla="*/ 411 h 629"/>
                <a:gd name="T4" fmla="*/ 202 w 629"/>
                <a:gd name="T5" fmla="*/ 374 h 629"/>
                <a:gd name="T6" fmla="*/ 187 w 629"/>
                <a:gd name="T7" fmla="*/ 325 h 629"/>
                <a:gd name="T8" fmla="*/ 192 w 629"/>
                <a:gd name="T9" fmla="*/ 274 h 629"/>
                <a:gd name="T10" fmla="*/ 216 w 629"/>
                <a:gd name="T11" fmla="*/ 231 h 629"/>
                <a:gd name="T12" fmla="*/ 253 w 629"/>
                <a:gd name="T13" fmla="*/ 199 h 629"/>
                <a:gd name="T14" fmla="*/ 301 w 629"/>
                <a:gd name="T15" fmla="*/ 184 h 629"/>
                <a:gd name="T16" fmla="*/ 352 w 629"/>
                <a:gd name="T17" fmla="*/ 190 h 629"/>
                <a:gd name="T18" fmla="*/ 395 w 629"/>
                <a:gd name="T19" fmla="*/ 213 h 629"/>
                <a:gd name="T20" fmla="*/ 426 w 629"/>
                <a:gd name="T21" fmla="*/ 252 h 629"/>
                <a:gd name="T22" fmla="*/ 441 w 629"/>
                <a:gd name="T23" fmla="*/ 300 h 629"/>
                <a:gd name="T24" fmla="*/ 436 w 629"/>
                <a:gd name="T25" fmla="*/ 350 h 629"/>
                <a:gd name="T26" fmla="*/ 413 w 629"/>
                <a:gd name="T27" fmla="*/ 394 h 629"/>
                <a:gd name="T28" fmla="*/ 375 w 629"/>
                <a:gd name="T29" fmla="*/ 425 h 629"/>
                <a:gd name="T30" fmla="*/ 327 w 629"/>
                <a:gd name="T31" fmla="*/ 440 h 629"/>
                <a:gd name="T32" fmla="*/ 572 w 629"/>
                <a:gd name="T33" fmla="*/ 346 h 629"/>
                <a:gd name="T34" fmla="*/ 574 w 629"/>
                <a:gd name="T35" fmla="*/ 302 h 629"/>
                <a:gd name="T36" fmla="*/ 620 w 629"/>
                <a:gd name="T37" fmla="*/ 241 h 629"/>
                <a:gd name="T38" fmla="*/ 628 w 629"/>
                <a:gd name="T39" fmla="*/ 231 h 629"/>
                <a:gd name="T40" fmla="*/ 625 w 629"/>
                <a:gd name="T41" fmla="*/ 219 h 629"/>
                <a:gd name="T42" fmla="*/ 544 w 629"/>
                <a:gd name="T43" fmla="*/ 84 h 629"/>
                <a:gd name="T44" fmla="*/ 532 w 629"/>
                <a:gd name="T45" fmla="*/ 83 h 629"/>
                <a:gd name="T46" fmla="*/ 447 w 629"/>
                <a:gd name="T47" fmla="*/ 88 h 629"/>
                <a:gd name="T48" fmla="*/ 407 w 629"/>
                <a:gd name="T49" fmla="*/ 69 h 629"/>
                <a:gd name="T50" fmla="*/ 404 w 629"/>
                <a:gd name="T51" fmla="*/ 7 h 629"/>
                <a:gd name="T52" fmla="*/ 395 w 629"/>
                <a:gd name="T53" fmla="*/ 0 h 629"/>
                <a:gd name="T54" fmla="*/ 235 w 629"/>
                <a:gd name="T55" fmla="*/ 1 h 629"/>
                <a:gd name="T56" fmla="*/ 227 w 629"/>
                <a:gd name="T57" fmla="*/ 10 h 629"/>
                <a:gd name="T58" fmla="*/ 216 w 629"/>
                <a:gd name="T59" fmla="*/ 72 h 629"/>
                <a:gd name="T60" fmla="*/ 177 w 629"/>
                <a:gd name="T61" fmla="*/ 91 h 629"/>
                <a:gd name="T62" fmla="*/ 98 w 629"/>
                <a:gd name="T63" fmla="*/ 84 h 629"/>
                <a:gd name="T64" fmla="*/ 87 w 629"/>
                <a:gd name="T65" fmla="*/ 83 h 629"/>
                <a:gd name="T66" fmla="*/ 78 w 629"/>
                <a:gd name="T67" fmla="*/ 90 h 629"/>
                <a:gd name="T68" fmla="*/ 1 w 629"/>
                <a:gd name="T69" fmla="*/ 228 h 629"/>
                <a:gd name="T70" fmla="*/ 57 w 629"/>
                <a:gd name="T71" fmla="*/ 269 h 629"/>
                <a:gd name="T72" fmla="*/ 54 w 629"/>
                <a:gd name="T73" fmla="*/ 313 h 629"/>
                <a:gd name="T74" fmla="*/ 57 w 629"/>
                <a:gd name="T75" fmla="*/ 355 h 629"/>
                <a:gd name="T76" fmla="*/ 2 w 629"/>
                <a:gd name="T77" fmla="*/ 391 h 629"/>
                <a:gd name="T78" fmla="*/ 1 w 629"/>
                <a:gd name="T79" fmla="*/ 402 h 629"/>
                <a:gd name="T80" fmla="*/ 86 w 629"/>
                <a:gd name="T81" fmla="*/ 543 h 629"/>
                <a:gd name="T82" fmla="*/ 98 w 629"/>
                <a:gd name="T83" fmla="*/ 542 h 629"/>
                <a:gd name="T84" fmla="*/ 177 w 629"/>
                <a:gd name="T85" fmla="*/ 533 h 629"/>
                <a:gd name="T86" fmla="*/ 216 w 629"/>
                <a:gd name="T87" fmla="*/ 552 h 629"/>
                <a:gd name="T88" fmla="*/ 227 w 629"/>
                <a:gd name="T89" fmla="*/ 620 h 629"/>
                <a:gd name="T90" fmla="*/ 235 w 629"/>
                <a:gd name="T91" fmla="*/ 628 h 629"/>
                <a:gd name="T92" fmla="*/ 395 w 629"/>
                <a:gd name="T93" fmla="*/ 629 h 629"/>
                <a:gd name="T94" fmla="*/ 404 w 629"/>
                <a:gd name="T95" fmla="*/ 623 h 629"/>
                <a:gd name="T96" fmla="*/ 407 w 629"/>
                <a:gd name="T97" fmla="*/ 556 h 629"/>
                <a:gd name="T98" fmla="*/ 447 w 629"/>
                <a:gd name="T99" fmla="*/ 538 h 629"/>
                <a:gd name="T100" fmla="*/ 533 w 629"/>
                <a:gd name="T101" fmla="*/ 543 h 629"/>
                <a:gd name="T102" fmla="*/ 545 w 629"/>
                <a:gd name="T103" fmla="*/ 543 h 629"/>
                <a:gd name="T104" fmla="*/ 627 w 629"/>
                <a:gd name="T105" fmla="*/ 405 h 629"/>
                <a:gd name="T106" fmla="*/ 628 w 629"/>
                <a:gd name="T107" fmla="*/ 394 h 629"/>
                <a:gd name="T108" fmla="*/ 621 w 629"/>
                <a:gd name="T109" fmla="*/ 385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9" h="629">
                  <a:moveTo>
                    <a:pt x="314" y="441"/>
                  </a:moveTo>
                  <a:lnTo>
                    <a:pt x="301" y="440"/>
                  </a:lnTo>
                  <a:lnTo>
                    <a:pt x="288" y="439"/>
                  </a:lnTo>
                  <a:lnTo>
                    <a:pt x="276" y="436"/>
                  </a:lnTo>
                  <a:lnTo>
                    <a:pt x="264" y="430"/>
                  </a:lnTo>
                  <a:lnTo>
                    <a:pt x="253" y="425"/>
                  </a:lnTo>
                  <a:lnTo>
                    <a:pt x="242" y="418"/>
                  </a:lnTo>
                  <a:lnTo>
                    <a:pt x="233" y="411"/>
                  </a:lnTo>
                  <a:lnTo>
                    <a:pt x="223" y="404"/>
                  </a:lnTo>
                  <a:lnTo>
                    <a:pt x="216" y="394"/>
                  </a:lnTo>
                  <a:lnTo>
                    <a:pt x="208" y="384"/>
                  </a:lnTo>
                  <a:lnTo>
                    <a:pt x="202" y="374"/>
                  </a:lnTo>
                  <a:lnTo>
                    <a:pt x="196" y="362"/>
                  </a:lnTo>
                  <a:lnTo>
                    <a:pt x="192" y="350"/>
                  </a:lnTo>
                  <a:lnTo>
                    <a:pt x="189" y="338"/>
                  </a:lnTo>
                  <a:lnTo>
                    <a:pt x="187" y="325"/>
                  </a:lnTo>
                  <a:lnTo>
                    <a:pt x="186" y="313"/>
                  </a:lnTo>
                  <a:lnTo>
                    <a:pt x="187" y="300"/>
                  </a:lnTo>
                  <a:lnTo>
                    <a:pt x="189" y="287"/>
                  </a:lnTo>
                  <a:lnTo>
                    <a:pt x="192" y="274"/>
                  </a:lnTo>
                  <a:lnTo>
                    <a:pt x="196" y="262"/>
                  </a:lnTo>
                  <a:lnTo>
                    <a:pt x="202" y="252"/>
                  </a:lnTo>
                  <a:lnTo>
                    <a:pt x="208" y="241"/>
                  </a:lnTo>
                  <a:lnTo>
                    <a:pt x="216" y="231"/>
                  </a:lnTo>
                  <a:lnTo>
                    <a:pt x="223" y="222"/>
                  </a:lnTo>
                  <a:lnTo>
                    <a:pt x="233" y="213"/>
                  </a:lnTo>
                  <a:lnTo>
                    <a:pt x="242" y="206"/>
                  </a:lnTo>
                  <a:lnTo>
                    <a:pt x="253" y="199"/>
                  </a:lnTo>
                  <a:lnTo>
                    <a:pt x="264" y="194"/>
                  </a:lnTo>
                  <a:lnTo>
                    <a:pt x="276" y="190"/>
                  </a:lnTo>
                  <a:lnTo>
                    <a:pt x="288" y="186"/>
                  </a:lnTo>
                  <a:lnTo>
                    <a:pt x="301" y="184"/>
                  </a:lnTo>
                  <a:lnTo>
                    <a:pt x="314" y="184"/>
                  </a:lnTo>
                  <a:lnTo>
                    <a:pt x="327" y="184"/>
                  </a:lnTo>
                  <a:lnTo>
                    <a:pt x="340" y="186"/>
                  </a:lnTo>
                  <a:lnTo>
                    <a:pt x="352" y="190"/>
                  </a:lnTo>
                  <a:lnTo>
                    <a:pt x="363" y="194"/>
                  </a:lnTo>
                  <a:lnTo>
                    <a:pt x="375" y="199"/>
                  </a:lnTo>
                  <a:lnTo>
                    <a:pt x="386" y="206"/>
                  </a:lnTo>
                  <a:lnTo>
                    <a:pt x="395" y="213"/>
                  </a:lnTo>
                  <a:lnTo>
                    <a:pt x="404" y="222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6" y="252"/>
                  </a:lnTo>
                  <a:lnTo>
                    <a:pt x="432" y="262"/>
                  </a:lnTo>
                  <a:lnTo>
                    <a:pt x="436" y="274"/>
                  </a:lnTo>
                  <a:lnTo>
                    <a:pt x="439" y="287"/>
                  </a:lnTo>
                  <a:lnTo>
                    <a:pt x="441" y="300"/>
                  </a:lnTo>
                  <a:lnTo>
                    <a:pt x="443" y="313"/>
                  </a:lnTo>
                  <a:lnTo>
                    <a:pt x="441" y="325"/>
                  </a:lnTo>
                  <a:lnTo>
                    <a:pt x="439" y="338"/>
                  </a:lnTo>
                  <a:lnTo>
                    <a:pt x="436" y="350"/>
                  </a:lnTo>
                  <a:lnTo>
                    <a:pt x="432" y="362"/>
                  </a:lnTo>
                  <a:lnTo>
                    <a:pt x="426" y="374"/>
                  </a:lnTo>
                  <a:lnTo>
                    <a:pt x="420" y="384"/>
                  </a:lnTo>
                  <a:lnTo>
                    <a:pt x="413" y="394"/>
                  </a:lnTo>
                  <a:lnTo>
                    <a:pt x="404" y="404"/>
                  </a:lnTo>
                  <a:lnTo>
                    <a:pt x="395" y="411"/>
                  </a:lnTo>
                  <a:lnTo>
                    <a:pt x="386" y="418"/>
                  </a:lnTo>
                  <a:lnTo>
                    <a:pt x="375" y="425"/>
                  </a:lnTo>
                  <a:lnTo>
                    <a:pt x="363" y="430"/>
                  </a:lnTo>
                  <a:lnTo>
                    <a:pt x="352" y="436"/>
                  </a:lnTo>
                  <a:lnTo>
                    <a:pt x="340" y="439"/>
                  </a:lnTo>
                  <a:lnTo>
                    <a:pt x="327" y="440"/>
                  </a:lnTo>
                  <a:lnTo>
                    <a:pt x="314" y="441"/>
                  </a:lnTo>
                  <a:close/>
                  <a:moveTo>
                    <a:pt x="621" y="385"/>
                  </a:moveTo>
                  <a:lnTo>
                    <a:pt x="571" y="355"/>
                  </a:lnTo>
                  <a:lnTo>
                    <a:pt x="572" y="346"/>
                  </a:lnTo>
                  <a:lnTo>
                    <a:pt x="573" y="335"/>
                  </a:lnTo>
                  <a:lnTo>
                    <a:pt x="574" y="323"/>
                  </a:lnTo>
                  <a:lnTo>
                    <a:pt x="574" y="313"/>
                  </a:lnTo>
                  <a:lnTo>
                    <a:pt x="574" y="302"/>
                  </a:lnTo>
                  <a:lnTo>
                    <a:pt x="573" y="291"/>
                  </a:lnTo>
                  <a:lnTo>
                    <a:pt x="572" y="280"/>
                  </a:lnTo>
                  <a:lnTo>
                    <a:pt x="570" y="269"/>
                  </a:lnTo>
                  <a:lnTo>
                    <a:pt x="620" y="241"/>
                  </a:lnTo>
                  <a:lnTo>
                    <a:pt x="623" y="239"/>
                  </a:lnTo>
                  <a:lnTo>
                    <a:pt x="624" y="237"/>
                  </a:lnTo>
                  <a:lnTo>
                    <a:pt x="627" y="234"/>
                  </a:lnTo>
                  <a:lnTo>
                    <a:pt x="628" y="231"/>
                  </a:lnTo>
                  <a:lnTo>
                    <a:pt x="628" y="228"/>
                  </a:lnTo>
                  <a:lnTo>
                    <a:pt x="628" y="226"/>
                  </a:lnTo>
                  <a:lnTo>
                    <a:pt x="628" y="223"/>
                  </a:lnTo>
                  <a:lnTo>
                    <a:pt x="625" y="219"/>
                  </a:lnTo>
                  <a:lnTo>
                    <a:pt x="551" y="90"/>
                  </a:lnTo>
                  <a:lnTo>
                    <a:pt x="548" y="87"/>
                  </a:lnTo>
                  <a:lnTo>
                    <a:pt x="546" y="85"/>
                  </a:lnTo>
                  <a:lnTo>
                    <a:pt x="544" y="84"/>
                  </a:lnTo>
                  <a:lnTo>
                    <a:pt x="541" y="83"/>
                  </a:lnTo>
                  <a:lnTo>
                    <a:pt x="539" y="81"/>
                  </a:lnTo>
                  <a:lnTo>
                    <a:pt x="536" y="81"/>
                  </a:lnTo>
                  <a:lnTo>
                    <a:pt x="532" y="83"/>
                  </a:lnTo>
                  <a:lnTo>
                    <a:pt x="530" y="84"/>
                  </a:lnTo>
                  <a:lnTo>
                    <a:pt x="481" y="113"/>
                  </a:lnTo>
                  <a:lnTo>
                    <a:pt x="465" y="99"/>
                  </a:lnTo>
                  <a:lnTo>
                    <a:pt x="447" y="88"/>
                  </a:lnTo>
                  <a:lnTo>
                    <a:pt x="438" y="83"/>
                  </a:lnTo>
                  <a:lnTo>
                    <a:pt x="429" y="77"/>
                  </a:lnTo>
                  <a:lnTo>
                    <a:pt x="418" y="73"/>
                  </a:lnTo>
                  <a:lnTo>
                    <a:pt x="407" y="69"/>
                  </a:lnTo>
                  <a:lnTo>
                    <a:pt x="407" y="15"/>
                  </a:lnTo>
                  <a:lnTo>
                    <a:pt x="407" y="12"/>
                  </a:lnTo>
                  <a:lnTo>
                    <a:pt x="406" y="10"/>
                  </a:lnTo>
                  <a:lnTo>
                    <a:pt x="404" y="7"/>
                  </a:lnTo>
                  <a:lnTo>
                    <a:pt x="403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2" y="0"/>
                  </a:lnTo>
                  <a:lnTo>
                    <a:pt x="241" y="0"/>
                  </a:lnTo>
                  <a:lnTo>
                    <a:pt x="238" y="0"/>
                  </a:lnTo>
                  <a:lnTo>
                    <a:pt x="235" y="1"/>
                  </a:lnTo>
                  <a:lnTo>
                    <a:pt x="233" y="2"/>
                  </a:lnTo>
                  <a:lnTo>
                    <a:pt x="231" y="4"/>
                  </a:lnTo>
                  <a:lnTo>
                    <a:pt x="229" y="7"/>
                  </a:lnTo>
                  <a:lnTo>
                    <a:pt x="227" y="10"/>
                  </a:lnTo>
                  <a:lnTo>
                    <a:pt x="226" y="12"/>
                  </a:lnTo>
                  <a:lnTo>
                    <a:pt x="226" y="15"/>
                  </a:lnTo>
                  <a:lnTo>
                    <a:pt x="226" y="69"/>
                  </a:lnTo>
                  <a:lnTo>
                    <a:pt x="216" y="72"/>
                  </a:lnTo>
                  <a:lnTo>
                    <a:pt x="206" y="76"/>
                  </a:lnTo>
                  <a:lnTo>
                    <a:pt x="196" y="80"/>
                  </a:lnTo>
                  <a:lnTo>
                    <a:pt x="187" y="86"/>
                  </a:lnTo>
                  <a:lnTo>
                    <a:pt x="177" y="91"/>
                  </a:lnTo>
                  <a:lnTo>
                    <a:pt x="168" y="98"/>
                  </a:lnTo>
                  <a:lnTo>
                    <a:pt x="159" y="105"/>
                  </a:lnTo>
                  <a:lnTo>
                    <a:pt x="149" y="113"/>
                  </a:lnTo>
                  <a:lnTo>
                    <a:pt x="98" y="84"/>
                  </a:lnTo>
                  <a:lnTo>
                    <a:pt x="96" y="83"/>
                  </a:lnTo>
                  <a:lnTo>
                    <a:pt x="93" y="81"/>
                  </a:lnTo>
                  <a:lnTo>
                    <a:pt x="90" y="81"/>
                  </a:lnTo>
                  <a:lnTo>
                    <a:pt x="87" y="83"/>
                  </a:lnTo>
                  <a:lnTo>
                    <a:pt x="84" y="84"/>
                  </a:lnTo>
                  <a:lnTo>
                    <a:pt x="82" y="85"/>
                  </a:lnTo>
                  <a:lnTo>
                    <a:pt x="80" y="87"/>
                  </a:lnTo>
                  <a:lnTo>
                    <a:pt x="78" y="90"/>
                  </a:lnTo>
                  <a:lnTo>
                    <a:pt x="3" y="219"/>
                  </a:lnTo>
                  <a:lnTo>
                    <a:pt x="1" y="222"/>
                  </a:lnTo>
                  <a:lnTo>
                    <a:pt x="1" y="225"/>
                  </a:lnTo>
                  <a:lnTo>
                    <a:pt x="1" y="228"/>
                  </a:lnTo>
                  <a:lnTo>
                    <a:pt x="1" y="230"/>
                  </a:lnTo>
                  <a:lnTo>
                    <a:pt x="4" y="236"/>
                  </a:lnTo>
                  <a:lnTo>
                    <a:pt x="8" y="241"/>
                  </a:lnTo>
                  <a:lnTo>
                    <a:pt x="57" y="269"/>
                  </a:lnTo>
                  <a:lnTo>
                    <a:pt x="56" y="280"/>
                  </a:lnTo>
                  <a:lnTo>
                    <a:pt x="55" y="291"/>
                  </a:lnTo>
                  <a:lnTo>
                    <a:pt x="54" y="302"/>
                  </a:lnTo>
                  <a:lnTo>
                    <a:pt x="54" y="313"/>
                  </a:lnTo>
                  <a:lnTo>
                    <a:pt x="54" y="323"/>
                  </a:lnTo>
                  <a:lnTo>
                    <a:pt x="55" y="335"/>
                  </a:lnTo>
                  <a:lnTo>
                    <a:pt x="56" y="346"/>
                  </a:lnTo>
                  <a:lnTo>
                    <a:pt x="57" y="355"/>
                  </a:lnTo>
                  <a:lnTo>
                    <a:pt x="7" y="385"/>
                  </a:lnTo>
                  <a:lnTo>
                    <a:pt x="5" y="387"/>
                  </a:lnTo>
                  <a:lnTo>
                    <a:pt x="3" y="389"/>
                  </a:lnTo>
                  <a:lnTo>
                    <a:pt x="2" y="391"/>
                  </a:lnTo>
                  <a:lnTo>
                    <a:pt x="1" y="394"/>
                  </a:lnTo>
                  <a:lnTo>
                    <a:pt x="0" y="396"/>
                  </a:lnTo>
                  <a:lnTo>
                    <a:pt x="1" y="399"/>
                  </a:lnTo>
                  <a:lnTo>
                    <a:pt x="1" y="402"/>
                  </a:lnTo>
                  <a:lnTo>
                    <a:pt x="2" y="405"/>
                  </a:lnTo>
                  <a:lnTo>
                    <a:pt x="78" y="536"/>
                  </a:lnTo>
                  <a:lnTo>
                    <a:pt x="81" y="540"/>
                  </a:lnTo>
                  <a:lnTo>
                    <a:pt x="86" y="543"/>
                  </a:lnTo>
                  <a:lnTo>
                    <a:pt x="89" y="544"/>
                  </a:lnTo>
                  <a:lnTo>
                    <a:pt x="93" y="544"/>
                  </a:lnTo>
                  <a:lnTo>
                    <a:pt x="95" y="543"/>
                  </a:lnTo>
                  <a:lnTo>
                    <a:pt x="98" y="542"/>
                  </a:lnTo>
                  <a:lnTo>
                    <a:pt x="149" y="513"/>
                  </a:lnTo>
                  <a:lnTo>
                    <a:pt x="159" y="520"/>
                  </a:lnTo>
                  <a:lnTo>
                    <a:pt x="168" y="527"/>
                  </a:lnTo>
                  <a:lnTo>
                    <a:pt x="177" y="533"/>
                  </a:lnTo>
                  <a:lnTo>
                    <a:pt x="187" y="539"/>
                  </a:lnTo>
                  <a:lnTo>
                    <a:pt x="196" y="544"/>
                  </a:lnTo>
                  <a:lnTo>
                    <a:pt x="206" y="549"/>
                  </a:lnTo>
                  <a:lnTo>
                    <a:pt x="216" y="552"/>
                  </a:lnTo>
                  <a:lnTo>
                    <a:pt x="226" y="556"/>
                  </a:lnTo>
                  <a:lnTo>
                    <a:pt x="226" y="614"/>
                  </a:lnTo>
                  <a:lnTo>
                    <a:pt x="226" y="617"/>
                  </a:lnTo>
                  <a:lnTo>
                    <a:pt x="227" y="620"/>
                  </a:lnTo>
                  <a:lnTo>
                    <a:pt x="229" y="623"/>
                  </a:lnTo>
                  <a:lnTo>
                    <a:pt x="231" y="625"/>
                  </a:lnTo>
                  <a:lnTo>
                    <a:pt x="233" y="627"/>
                  </a:lnTo>
                  <a:lnTo>
                    <a:pt x="235" y="628"/>
                  </a:lnTo>
                  <a:lnTo>
                    <a:pt x="238" y="629"/>
                  </a:lnTo>
                  <a:lnTo>
                    <a:pt x="241" y="629"/>
                  </a:lnTo>
                  <a:lnTo>
                    <a:pt x="392" y="629"/>
                  </a:lnTo>
                  <a:lnTo>
                    <a:pt x="395" y="629"/>
                  </a:lnTo>
                  <a:lnTo>
                    <a:pt x="398" y="628"/>
                  </a:lnTo>
                  <a:lnTo>
                    <a:pt x="401" y="627"/>
                  </a:lnTo>
                  <a:lnTo>
                    <a:pt x="403" y="625"/>
                  </a:lnTo>
                  <a:lnTo>
                    <a:pt x="404" y="623"/>
                  </a:lnTo>
                  <a:lnTo>
                    <a:pt x="406" y="620"/>
                  </a:lnTo>
                  <a:lnTo>
                    <a:pt x="407" y="617"/>
                  </a:lnTo>
                  <a:lnTo>
                    <a:pt x="407" y="614"/>
                  </a:lnTo>
                  <a:lnTo>
                    <a:pt x="407" y="556"/>
                  </a:lnTo>
                  <a:lnTo>
                    <a:pt x="418" y="552"/>
                  </a:lnTo>
                  <a:lnTo>
                    <a:pt x="429" y="548"/>
                  </a:lnTo>
                  <a:lnTo>
                    <a:pt x="438" y="544"/>
                  </a:lnTo>
                  <a:lnTo>
                    <a:pt x="447" y="538"/>
                  </a:lnTo>
                  <a:lnTo>
                    <a:pt x="465" y="527"/>
                  </a:lnTo>
                  <a:lnTo>
                    <a:pt x="481" y="513"/>
                  </a:lnTo>
                  <a:lnTo>
                    <a:pt x="530" y="542"/>
                  </a:lnTo>
                  <a:lnTo>
                    <a:pt x="533" y="543"/>
                  </a:lnTo>
                  <a:lnTo>
                    <a:pt x="537" y="544"/>
                  </a:lnTo>
                  <a:lnTo>
                    <a:pt x="539" y="544"/>
                  </a:lnTo>
                  <a:lnTo>
                    <a:pt x="542" y="543"/>
                  </a:lnTo>
                  <a:lnTo>
                    <a:pt x="545" y="543"/>
                  </a:lnTo>
                  <a:lnTo>
                    <a:pt x="547" y="540"/>
                  </a:lnTo>
                  <a:lnTo>
                    <a:pt x="550" y="539"/>
                  </a:lnTo>
                  <a:lnTo>
                    <a:pt x="552" y="536"/>
                  </a:lnTo>
                  <a:lnTo>
                    <a:pt x="627" y="405"/>
                  </a:lnTo>
                  <a:lnTo>
                    <a:pt x="628" y="402"/>
                  </a:lnTo>
                  <a:lnTo>
                    <a:pt x="628" y="399"/>
                  </a:lnTo>
                  <a:lnTo>
                    <a:pt x="629" y="396"/>
                  </a:lnTo>
                  <a:lnTo>
                    <a:pt x="628" y="394"/>
                  </a:lnTo>
                  <a:lnTo>
                    <a:pt x="627" y="391"/>
                  </a:lnTo>
                  <a:lnTo>
                    <a:pt x="625" y="389"/>
                  </a:lnTo>
                  <a:lnTo>
                    <a:pt x="623" y="387"/>
                  </a:lnTo>
                  <a:lnTo>
                    <a:pt x="621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41" name="Figura a mano libera 4360">
              <a:extLst>
                <a:ext uri="{FF2B5EF4-FFF2-40B4-BE49-F238E27FC236}">
                  <a16:creationId xmlns:a16="http://schemas.microsoft.com/office/drawing/2014/main" id="{CDB8F87B-81A2-480F-ADA8-BFB5FD890A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1925" y="1387475"/>
              <a:ext cx="115888" cy="117475"/>
            </a:xfrm>
            <a:custGeom>
              <a:avLst/>
              <a:gdLst>
                <a:gd name="T0" fmla="*/ 160 w 362"/>
                <a:gd name="T1" fmla="*/ 252 h 369"/>
                <a:gd name="T2" fmla="*/ 135 w 362"/>
                <a:gd name="T3" fmla="*/ 238 h 369"/>
                <a:gd name="T4" fmla="*/ 118 w 362"/>
                <a:gd name="T5" fmla="*/ 218 h 369"/>
                <a:gd name="T6" fmla="*/ 109 w 362"/>
                <a:gd name="T7" fmla="*/ 190 h 369"/>
                <a:gd name="T8" fmla="*/ 113 w 362"/>
                <a:gd name="T9" fmla="*/ 162 h 369"/>
                <a:gd name="T10" fmla="*/ 125 w 362"/>
                <a:gd name="T11" fmla="*/ 138 h 369"/>
                <a:gd name="T12" fmla="*/ 147 w 362"/>
                <a:gd name="T13" fmla="*/ 121 h 369"/>
                <a:gd name="T14" fmla="*/ 174 w 362"/>
                <a:gd name="T15" fmla="*/ 112 h 369"/>
                <a:gd name="T16" fmla="*/ 202 w 362"/>
                <a:gd name="T17" fmla="*/ 114 h 369"/>
                <a:gd name="T18" fmla="*/ 226 w 362"/>
                <a:gd name="T19" fmla="*/ 128 h 369"/>
                <a:gd name="T20" fmla="*/ 244 w 362"/>
                <a:gd name="T21" fmla="*/ 149 h 369"/>
                <a:gd name="T22" fmla="*/ 252 w 362"/>
                <a:gd name="T23" fmla="*/ 176 h 369"/>
                <a:gd name="T24" fmla="*/ 250 w 362"/>
                <a:gd name="T25" fmla="*/ 205 h 369"/>
                <a:gd name="T26" fmla="*/ 236 w 362"/>
                <a:gd name="T27" fmla="*/ 229 h 369"/>
                <a:gd name="T28" fmla="*/ 215 w 362"/>
                <a:gd name="T29" fmla="*/ 247 h 369"/>
                <a:gd name="T30" fmla="*/ 189 w 362"/>
                <a:gd name="T31" fmla="*/ 254 h 369"/>
                <a:gd name="T32" fmla="*/ 328 w 362"/>
                <a:gd name="T33" fmla="*/ 195 h 369"/>
                <a:gd name="T34" fmla="*/ 354 w 362"/>
                <a:gd name="T35" fmla="*/ 144 h 369"/>
                <a:gd name="T36" fmla="*/ 361 w 362"/>
                <a:gd name="T37" fmla="*/ 136 h 369"/>
                <a:gd name="T38" fmla="*/ 360 w 362"/>
                <a:gd name="T39" fmla="*/ 124 h 369"/>
                <a:gd name="T40" fmla="*/ 316 w 362"/>
                <a:gd name="T41" fmla="*/ 53 h 369"/>
                <a:gd name="T42" fmla="*/ 304 w 362"/>
                <a:gd name="T43" fmla="*/ 52 h 369"/>
                <a:gd name="T44" fmla="*/ 256 w 362"/>
                <a:gd name="T45" fmla="*/ 56 h 369"/>
                <a:gd name="T46" fmla="*/ 236 w 362"/>
                <a:gd name="T47" fmla="*/ 10 h 369"/>
                <a:gd name="T48" fmla="*/ 229 w 362"/>
                <a:gd name="T49" fmla="*/ 2 h 369"/>
                <a:gd name="T50" fmla="*/ 146 w 362"/>
                <a:gd name="T51" fmla="*/ 0 h 369"/>
                <a:gd name="T52" fmla="*/ 135 w 362"/>
                <a:gd name="T53" fmla="*/ 3 h 369"/>
                <a:gd name="T54" fmla="*/ 131 w 362"/>
                <a:gd name="T55" fmla="*/ 14 h 369"/>
                <a:gd name="T56" fmla="*/ 99 w 362"/>
                <a:gd name="T57" fmla="*/ 63 h 369"/>
                <a:gd name="T58" fmla="*/ 55 w 362"/>
                <a:gd name="T59" fmla="*/ 51 h 369"/>
                <a:gd name="T60" fmla="*/ 44 w 362"/>
                <a:gd name="T61" fmla="*/ 54 h 369"/>
                <a:gd name="T62" fmla="*/ 1 w 362"/>
                <a:gd name="T63" fmla="*/ 126 h 369"/>
                <a:gd name="T64" fmla="*/ 2 w 362"/>
                <a:gd name="T65" fmla="*/ 139 h 369"/>
                <a:gd name="T66" fmla="*/ 36 w 362"/>
                <a:gd name="T67" fmla="*/ 160 h 369"/>
                <a:gd name="T68" fmla="*/ 36 w 362"/>
                <a:gd name="T69" fmla="*/ 207 h 369"/>
                <a:gd name="T70" fmla="*/ 1 w 362"/>
                <a:gd name="T71" fmla="*/ 230 h 369"/>
                <a:gd name="T72" fmla="*/ 1 w 362"/>
                <a:gd name="T73" fmla="*/ 240 h 369"/>
                <a:gd name="T74" fmla="*/ 44 w 362"/>
                <a:gd name="T75" fmla="*/ 313 h 369"/>
                <a:gd name="T76" fmla="*/ 60 w 362"/>
                <a:gd name="T77" fmla="*/ 314 h 369"/>
                <a:gd name="T78" fmla="*/ 120 w 362"/>
                <a:gd name="T79" fmla="*/ 316 h 369"/>
                <a:gd name="T80" fmla="*/ 132 w 362"/>
                <a:gd name="T81" fmla="*/ 359 h 369"/>
                <a:gd name="T82" fmla="*/ 140 w 362"/>
                <a:gd name="T83" fmla="*/ 368 h 369"/>
                <a:gd name="T84" fmla="*/ 225 w 362"/>
                <a:gd name="T85" fmla="*/ 368 h 369"/>
                <a:gd name="T86" fmla="*/ 233 w 362"/>
                <a:gd name="T87" fmla="*/ 361 h 369"/>
                <a:gd name="T88" fmla="*/ 237 w 362"/>
                <a:gd name="T89" fmla="*/ 321 h 369"/>
                <a:gd name="T90" fmla="*/ 274 w 362"/>
                <a:gd name="T91" fmla="*/ 298 h 369"/>
                <a:gd name="T92" fmla="*/ 310 w 362"/>
                <a:gd name="T93" fmla="*/ 316 h 369"/>
                <a:gd name="T94" fmla="*/ 360 w 362"/>
                <a:gd name="T95" fmla="*/ 243 h 369"/>
                <a:gd name="T96" fmla="*/ 362 w 362"/>
                <a:gd name="T97" fmla="*/ 232 h 369"/>
                <a:gd name="T98" fmla="*/ 354 w 362"/>
                <a:gd name="T99" fmla="*/ 2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2" h="369">
                  <a:moveTo>
                    <a:pt x="181" y="255"/>
                  </a:moveTo>
                  <a:lnTo>
                    <a:pt x="174" y="254"/>
                  </a:lnTo>
                  <a:lnTo>
                    <a:pt x="166" y="253"/>
                  </a:lnTo>
                  <a:lnTo>
                    <a:pt x="160" y="252"/>
                  </a:lnTo>
                  <a:lnTo>
                    <a:pt x="153" y="249"/>
                  </a:lnTo>
                  <a:lnTo>
                    <a:pt x="147" y="247"/>
                  </a:lnTo>
                  <a:lnTo>
                    <a:pt x="141" y="243"/>
                  </a:lnTo>
                  <a:lnTo>
                    <a:pt x="135" y="238"/>
                  </a:lnTo>
                  <a:lnTo>
                    <a:pt x="131" y="234"/>
                  </a:lnTo>
                  <a:lnTo>
                    <a:pt x="125" y="229"/>
                  </a:lnTo>
                  <a:lnTo>
                    <a:pt x="122" y="223"/>
                  </a:lnTo>
                  <a:lnTo>
                    <a:pt x="118" y="218"/>
                  </a:lnTo>
                  <a:lnTo>
                    <a:pt x="115" y="212"/>
                  </a:lnTo>
                  <a:lnTo>
                    <a:pt x="113" y="205"/>
                  </a:lnTo>
                  <a:lnTo>
                    <a:pt x="110" y="198"/>
                  </a:lnTo>
                  <a:lnTo>
                    <a:pt x="109" y="190"/>
                  </a:lnTo>
                  <a:lnTo>
                    <a:pt x="109" y="183"/>
                  </a:lnTo>
                  <a:lnTo>
                    <a:pt x="109" y="176"/>
                  </a:lnTo>
                  <a:lnTo>
                    <a:pt x="110" y="169"/>
                  </a:lnTo>
                  <a:lnTo>
                    <a:pt x="113" y="162"/>
                  </a:lnTo>
                  <a:lnTo>
                    <a:pt x="115" y="156"/>
                  </a:lnTo>
                  <a:lnTo>
                    <a:pt x="118" y="149"/>
                  </a:lnTo>
                  <a:lnTo>
                    <a:pt x="122" y="143"/>
                  </a:lnTo>
                  <a:lnTo>
                    <a:pt x="125" y="138"/>
                  </a:lnTo>
                  <a:lnTo>
                    <a:pt x="131" y="132"/>
                  </a:lnTo>
                  <a:lnTo>
                    <a:pt x="135" y="128"/>
                  </a:lnTo>
                  <a:lnTo>
                    <a:pt x="141" y="124"/>
                  </a:lnTo>
                  <a:lnTo>
                    <a:pt x="147" y="121"/>
                  </a:lnTo>
                  <a:lnTo>
                    <a:pt x="153" y="117"/>
                  </a:lnTo>
                  <a:lnTo>
                    <a:pt x="160" y="114"/>
                  </a:lnTo>
                  <a:lnTo>
                    <a:pt x="166" y="113"/>
                  </a:lnTo>
                  <a:lnTo>
                    <a:pt x="174" y="112"/>
                  </a:lnTo>
                  <a:lnTo>
                    <a:pt x="181" y="111"/>
                  </a:lnTo>
                  <a:lnTo>
                    <a:pt x="189" y="112"/>
                  </a:lnTo>
                  <a:lnTo>
                    <a:pt x="195" y="113"/>
                  </a:lnTo>
                  <a:lnTo>
                    <a:pt x="202" y="114"/>
                  </a:lnTo>
                  <a:lnTo>
                    <a:pt x="209" y="117"/>
                  </a:lnTo>
                  <a:lnTo>
                    <a:pt x="215" y="121"/>
                  </a:lnTo>
                  <a:lnTo>
                    <a:pt x="221" y="124"/>
                  </a:lnTo>
                  <a:lnTo>
                    <a:pt x="226" y="128"/>
                  </a:lnTo>
                  <a:lnTo>
                    <a:pt x="231" y="132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7" y="156"/>
                  </a:lnTo>
                  <a:lnTo>
                    <a:pt x="250" y="162"/>
                  </a:lnTo>
                  <a:lnTo>
                    <a:pt x="251" y="169"/>
                  </a:lnTo>
                  <a:lnTo>
                    <a:pt x="252" y="176"/>
                  </a:lnTo>
                  <a:lnTo>
                    <a:pt x="253" y="183"/>
                  </a:lnTo>
                  <a:lnTo>
                    <a:pt x="252" y="190"/>
                  </a:lnTo>
                  <a:lnTo>
                    <a:pt x="251" y="198"/>
                  </a:lnTo>
                  <a:lnTo>
                    <a:pt x="250" y="205"/>
                  </a:lnTo>
                  <a:lnTo>
                    <a:pt x="247" y="212"/>
                  </a:lnTo>
                  <a:lnTo>
                    <a:pt x="244" y="218"/>
                  </a:lnTo>
                  <a:lnTo>
                    <a:pt x="240" y="223"/>
                  </a:lnTo>
                  <a:lnTo>
                    <a:pt x="236" y="229"/>
                  </a:lnTo>
                  <a:lnTo>
                    <a:pt x="231" y="234"/>
                  </a:lnTo>
                  <a:lnTo>
                    <a:pt x="226" y="238"/>
                  </a:lnTo>
                  <a:lnTo>
                    <a:pt x="221" y="243"/>
                  </a:lnTo>
                  <a:lnTo>
                    <a:pt x="215" y="247"/>
                  </a:lnTo>
                  <a:lnTo>
                    <a:pt x="209" y="249"/>
                  </a:lnTo>
                  <a:lnTo>
                    <a:pt x="202" y="252"/>
                  </a:lnTo>
                  <a:lnTo>
                    <a:pt x="195" y="253"/>
                  </a:lnTo>
                  <a:lnTo>
                    <a:pt x="189" y="254"/>
                  </a:lnTo>
                  <a:lnTo>
                    <a:pt x="181" y="255"/>
                  </a:lnTo>
                  <a:close/>
                  <a:moveTo>
                    <a:pt x="354" y="223"/>
                  </a:moveTo>
                  <a:lnTo>
                    <a:pt x="327" y="207"/>
                  </a:lnTo>
                  <a:lnTo>
                    <a:pt x="328" y="195"/>
                  </a:lnTo>
                  <a:lnTo>
                    <a:pt x="328" y="183"/>
                  </a:lnTo>
                  <a:lnTo>
                    <a:pt x="328" y="172"/>
                  </a:lnTo>
                  <a:lnTo>
                    <a:pt x="327" y="160"/>
                  </a:lnTo>
                  <a:lnTo>
                    <a:pt x="354" y="144"/>
                  </a:lnTo>
                  <a:lnTo>
                    <a:pt x="357" y="143"/>
                  </a:lnTo>
                  <a:lnTo>
                    <a:pt x="359" y="141"/>
                  </a:lnTo>
                  <a:lnTo>
                    <a:pt x="360" y="139"/>
                  </a:lnTo>
                  <a:lnTo>
                    <a:pt x="361" y="136"/>
                  </a:lnTo>
                  <a:lnTo>
                    <a:pt x="362" y="132"/>
                  </a:lnTo>
                  <a:lnTo>
                    <a:pt x="362" y="129"/>
                  </a:lnTo>
                  <a:lnTo>
                    <a:pt x="361" y="126"/>
                  </a:lnTo>
                  <a:lnTo>
                    <a:pt x="360" y="124"/>
                  </a:lnTo>
                  <a:lnTo>
                    <a:pt x="322" y="59"/>
                  </a:lnTo>
                  <a:lnTo>
                    <a:pt x="320" y="56"/>
                  </a:lnTo>
                  <a:lnTo>
                    <a:pt x="318" y="54"/>
                  </a:lnTo>
                  <a:lnTo>
                    <a:pt x="316" y="53"/>
                  </a:lnTo>
                  <a:lnTo>
                    <a:pt x="313" y="51"/>
                  </a:lnTo>
                  <a:lnTo>
                    <a:pt x="309" y="51"/>
                  </a:lnTo>
                  <a:lnTo>
                    <a:pt x="307" y="51"/>
                  </a:lnTo>
                  <a:lnTo>
                    <a:pt x="304" y="52"/>
                  </a:lnTo>
                  <a:lnTo>
                    <a:pt x="301" y="53"/>
                  </a:lnTo>
                  <a:lnTo>
                    <a:pt x="274" y="69"/>
                  </a:lnTo>
                  <a:lnTo>
                    <a:pt x="266" y="63"/>
                  </a:lnTo>
                  <a:lnTo>
                    <a:pt x="256" y="56"/>
                  </a:lnTo>
                  <a:lnTo>
                    <a:pt x="246" y="51"/>
                  </a:lnTo>
                  <a:lnTo>
                    <a:pt x="237" y="47"/>
                  </a:lnTo>
                  <a:lnTo>
                    <a:pt x="237" y="14"/>
                  </a:lnTo>
                  <a:lnTo>
                    <a:pt x="236" y="10"/>
                  </a:lnTo>
                  <a:lnTo>
                    <a:pt x="236" y="8"/>
                  </a:lnTo>
                  <a:lnTo>
                    <a:pt x="233" y="5"/>
                  </a:lnTo>
                  <a:lnTo>
                    <a:pt x="232" y="3"/>
                  </a:lnTo>
                  <a:lnTo>
                    <a:pt x="229" y="2"/>
                  </a:lnTo>
                  <a:lnTo>
                    <a:pt x="227" y="1"/>
                  </a:lnTo>
                  <a:lnTo>
                    <a:pt x="224" y="0"/>
                  </a:lnTo>
                  <a:lnTo>
                    <a:pt x="222" y="0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37" y="2"/>
                  </a:lnTo>
                  <a:lnTo>
                    <a:pt x="135" y="3"/>
                  </a:lnTo>
                  <a:lnTo>
                    <a:pt x="134" y="5"/>
                  </a:lnTo>
                  <a:lnTo>
                    <a:pt x="132" y="8"/>
                  </a:lnTo>
                  <a:lnTo>
                    <a:pt x="132" y="10"/>
                  </a:lnTo>
                  <a:lnTo>
                    <a:pt x="131" y="14"/>
                  </a:lnTo>
                  <a:lnTo>
                    <a:pt x="131" y="47"/>
                  </a:lnTo>
                  <a:lnTo>
                    <a:pt x="120" y="52"/>
                  </a:lnTo>
                  <a:lnTo>
                    <a:pt x="109" y="57"/>
                  </a:lnTo>
                  <a:lnTo>
                    <a:pt x="99" y="63"/>
                  </a:lnTo>
                  <a:lnTo>
                    <a:pt x="90" y="69"/>
                  </a:lnTo>
                  <a:lnTo>
                    <a:pt x="61" y="53"/>
                  </a:lnTo>
                  <a:lnTo>
                    <a:pt x="58" y="52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7" y="52"/>
                  </a:lnTo>
                  <a:lnTo>
                    <a:pt x="44" y="54"/>
                  </a:lnTo>
                  <a:lnTo>
                    <a:pt x="42" y="56"/>
                  </a:lnTo>
                  <a:lnTo>
                    <a:pt x="41" y="59"/>
                  </a:lnTo>
                  <a:lnTo>
                    <a:pt x="2" y="124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0" y="132"/>
                  </a:lnTo>
                  <a:lnTo>
                    <a:pt x="1" y="136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6" y="143"/>
                  </a:lnTo>
                  <a:lnTo>
                    <a:pt x="8" y="144"/>
                  </a:lnTo>
                  <a:lnTo>
                    <a:pt x="36" y="160"/>
                  </a:lnTo>
                  <a:lnTo>
                    <a:pt x="34" y="172"/>
                  </a:lnTo>
                  <a:lnTo>
                    <a:pt x="34" y="183"/>
                  </a:lnTo>
                  <a:lnTo>
                    <a:pt x="34" y="195"/>
                  </a:lnTo>
                  <a:lnTo>
                    <a:pt x="36" y="207"/>
                  </a:lnTo>
                  <a:lnTo>
                    <a:pt x="8" y="223"/>
                  </a:lnTo>
                  <a:lnTo>
                    <a:pt x="6" y="224"/>
                  </a:lnTo>
                  <a:lnTo>
                    <a:pt x="3" y="227"/>
                  </a:lnTo>
                  <a:lnTo>
                    <a:pt x="1" y="230"/>
                  </a:lnTo>
                  <a:lnTo>
                    <a:pt x="0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1" y="240"/>
                  </a:lnTo>
                  <a:lnTo>
                    <a:pt x="2" y="243"/>
                  </a:lnTo>
                  <a:lnTo>
                    <a:pt x="40" y="309"/>
                  </a:lnTo>
                  <a:lnTo>
                    <a:pt x="42" y="311"/>
                  </a:lnTo>
                  <a:lnTo>
                    <a:pt x="44" y="313"/>
                  </a:lnTo>
                  <a:lnTo>
                    <a:pt x="46" y="314"/>
                  </a:lnTo>
                  <a:lnTo>
                    <a:pt x="48" y="315"/>
                  </a:lnTo>
                  <a:lnTo>
                    <a:pt x="55" y="316"/>
                  </a:lnTo>
                  <a:lnTo>
                    <a:pt x="60" y="314"/>
                  </a:lnTo>
                  <a:lnTo>
                    <a:pt x="90" y="297"/>
                  </a:lnTo>
                  <a:lnTo>
                    <a:pt x="99" y="304"/>
                  </a:lnTo>
                  <a:lnTo>
                    <a:pt x="109" y="310"/>
                  </a:lnTo>
                  <a:lnTo>
                    <a:pt x="120" y="316"/>
                  </a:lnTo>
                  <a:lnTo>
                    <a:pt x="131" y="321"/>
                  </a:lnTo>
                  <a:lnTo>
                    <a:pt x="131" y="354"/>
                  </a:lnTo>
                  <a:lnTo>
                    <a:pt x="132" y="356"/>
                  </a:lnTo>
                  <a:lnTo>
                    <a:pt x="132" y="359"/>
                  </a:lnTo>
                  <a:lnTo>
                    <a:pt x="134" y="361"/>
                  </a:lnTo>
                  <a:lnTo>
                    <a:pt x="135" y="363"/>
                  </a:lnTo>
                  <a:lnTo>
                    <a:pt x="137" y="366"/>
                  </a:lnTo>
                  <a:lnTo>
                    <a:pt x="140" y="368"/>
                  </a:lnTo>
                  <a:lnTo>
                    <a:pt x="143" y="368"/>
                  </a:lnTo>
                  <a:lnTo>
                    <a:pt x="146" y="369"/>
                  </a:lnTo>
                  <a:lnTo>
                    <a:pt x="222" y="369"/>
                  </a:lnTo>
                  <a:lnTo>
                    <a:pt x="225" y="368"/>
                  </a:lnTo>
                  <a:lnTo>
                    <a:pt x="227" y="368"/>
                  </a:lnTo>
                  <a:lnTo>
                    <a:pt x="229" y="366"/>
                  </a:lnTo>
                  <a:lnTo>
                    <a:pt x="232" y="363"/>
                  </a:lnTo>
                  <a:lnTo>
                    <a:pt x="233" y="361"/>
                  </a:lnTo>
                  <a:lnTo>
                    <a:pt x="236" y="359"/>
                  </a:lnTo>
                  <a:lnTo>
                    <a:pt x="236" y="356"/>
                  </a:lnTo>
                  <a:lnTo>
                    <a:pt x="237" y="354"/>
                  </a:lnTo>
                  <a:lnTo>
                    <a:pt x="237" y="321"/>
                  </a:lnTo>
                  <a:lnTo>
                    <a:pt x="246" y="316"/>
                  </a:lnTo>
                  <a:lnTo>
                    <a:pt x="256" y="311"/>
                  </a:lnTo>
                  <a:lnTo>
                    <a:pt x="266" y="305"/>
                  </a:lnTo>
                  <a:lnTo>
                    <a:pt x="274" y="298"/>
                  </a:lnTo>
                  <a:lnTo>
                    <a:pt x="302" y="313"/>
                  </a:lnTo>
                  <a:lnTo>
                    <a:pt x="305" y="315"/>
                  </a:lnTo>
                  <a:lnTo>
                    <a:pt x="307" y="315"/>
                  </a:lnTo>
                  <a:lnTo>
                    <a:pt x="310" y="316"/>
                  </a:lnTo>
                  <a:lnTo>
                    <a:pt x="314" y="316"/>
                  </a:lnTo>
                  <a:lnTo>
                    <a:pt x="319" y="313"/>
                  </a:lnTo>
                  <a:lnTo>
                    <a:pt x="322" y="309"/>
                  </a:lnTo>
                  <a:lnTo>
                    <a:pt x="360" y="243"/>
                  </a:lnTo>
                  <a:lnTo>
                    <a:pt x="362" y="240"/>
                  </a:lnTo>
                  <a:lnTo>
                    <a:pt x="362" y="237"/>
                  </a:lnTo>
                  <a:lnTo>
                    <a:pt x="362" y="234"/>
                  </a:lnTo>
                  <a:lnTo>
                    <a:pt x="362" y="232"/>
                  </a:lnTo>
                  <a:lnTo>
                    <a:pt x="361" y="229"/>
                  </a:lnTo>
                  <a:lnTo>
                    <a:pt x="359" y="227"/>
                  </a:lnTo>
                  <a:lnTo>
                    <a:pt x="357" y="224"/>
                  </a:lnTo>
                  <a:lnTo>
                    <a:pt x="354" y="2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pic>
        <p:nvPicPr>
          <p:cNvPr id="2" name="Immagine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24" y="3211947"/>
            <a:ext cx="671911" cy="46204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8001" r="11600" b="23840"/>
          <a:stretch/>
        </p:blipFill>
        <p:spPr>
          <a:xfrm>
            <a:off x="6971631" y="1663464"/>
            <a:ext cx="680948" cy="59200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7" b="5976"/>
          <a:stretch/>
        </p:blipFill>
        <p:spPr>
          <a:xfrm>
            <a:off x="4610100" y="1866035"/>
            <a:ext cx="574199" cy="59213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747" y="1424964"/>
            <a:ext cx="633528" cy="42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5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2675761"/>
              </p:ext>
            </p:extLst>
          </p:nvPr>
        </p:nvGraphicFramePr>
        <p:xfrm>
          <a:off x="484632" y="1572813"/>
          <a:ext cx="4887211" cy="469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4462272" y="245563"/>
            <a:ext cx="3316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Arial Black" panose="020B0A04020102020204" pitchFamily="34" charset="0"/>
              </a:rPr>
              <a:t>ESITI A DISTANZA</a:t>
            </a:r>
            <a:endParaRPr lang="it-IT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21" name="Grafico 20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8147983"/>
              </p:ext>
            </p:extLst>
          </p:nvPr>
        </p:nvGraphicFramePr>
        <p:xfrm>
          <a:off x="6655556" y="1792269"/>
          <a:ext cx="5064004" cy="447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Rettangolo 22"/>
          <p:cNvSpPr/>
          <p:nvPr/>
        </p:nvSpPr>
        <p:spPr>
          <a:xfrm>
            <a:off x="4086225" y="928895"/>
            <a:ext cx="3316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LICEO PLINIO SENIORE</a:t>
            </a:r>
            <a:endParaRPr lang="it-IT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5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5983474"/>
              </p:ext>
            </p:extLst>
          </p:nvPr>
        </p:nvGraphicFramePr>
        <p:xfrm>
          <a:off x="484632" y="1572813"/>
          <a:ext cx="4887211" cy="4279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4462272" y="245563"/>
            <a:ext cx="3316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Arial Black" panose="020B0A04020102020204" pitchFamily="34" charset="0"/>
              </a:rPr>
              <a:t>ESITI A DISTANZA</a:t>
            </a:r>
            <a:endParaRPr lang="it-IT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21" name="Grafico 20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1613129"/>
              </p:ext>
            </p:extLst>
          </p:nvPr>
        </p:nvGraphicFramePr>
        <p:xfrm>
          <a:off x="6655556" y="1792269"/>
          <a:ext cx="5064004" cy="4059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Rettangolo 22"/>
          <p:cNvSpPr/>
          <p:nvPr/>
        </p:nvSpPr>
        <p:spPr>
          <a:xfrm>
            <a:off x="4086225" y="928895"/>
            <a:ext cx="331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LICEO SCIENTIFICO  </a:t>
            </a:r>
          </a:p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F. SEVERI</a:t>
            </a:r>
            <a:endParaRPr lang="it-IT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5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4073410"/>
              </p:ext>
            </p:extLst>
          </p:nvPr>
        </p:nvGraphicFramePr>
        <p:xfrm>
          <a:off x="472440" y="1572813"/>
          <a:ext cx="4887211" cy="4547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4462272" y="245563"/>
            <a:ext cx="3316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Arial Black" panose="020B0A04020102020204" pitchFamily="34" charset="0"/>
              </a:rPr>
              <a:t>ESITI A DISTANZA</a:t>
            </a:r>
            <a:endParaRPr lang="it-IT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21" name="Grafico 20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416330"/>
              </p:ext>
            </p:extLst>
          </p:nvPr>
        </p:nvGraphicFramePr>
        <p:xfrm>
          <a:off x="6655556" y="1792269"/>
          <a:ext cx="5064004" cy="447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Rettangolo 22"/>
          <p:cNvSpPr/>
          <p:nvPr/>
        </p:nvSpPr>
        <p:spPr>
          <a:xfrm>
            <a:off x="4086225" y="928895"/>
            <a:ext cx="3316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I.T.I.</a:t>
            </a:r>
          </a:p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R. ELIA</a:t>
            </a:r>
            <a:endParaRPr lang="it-IT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5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8395957"/>
              </p:ext>
            </p:extLst>
          </p:nvPr>
        </p:nvGraphicFramePr>
        <p:xfrm>
          <a:off x="557784" y="1536237"/>
          <a:ext cx="4887211" cy="4547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4462272" y="245563"/>
            <a:ext cx="3316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Arial Black" panose="020B0A04020102020204" pitchFamily="34" charset="0"/>
              </a:rPr>
              <a:t>ESITI A DISTANZA</a:t>
            </a:r>
            <a:endParaRPr lang="it-IT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21" name="Grafico 20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110341"/>
              </p:ext>
            </p:extLst>
          </p:nvPr>
        </p:nvGraphicFramePr>
        <p:xfrm>
          <a:off x="6655556" y="1792269"/>
          <a:ext cx="5064004" cy="447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Rettangolo 22"/>
          <p:cNvSpPr/>
          <p:nvPr/>
        </p:nvSpPr>
        <p:spPr>
          <a:xfrm>
            <a:off x="4086225" y="928895"/>
            <a:ext cx="3316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I.T.C.</a:t>
            </a:r>
          </a:p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L. STURZO</a:t>
            </a:r>
            <a:endParaRPr lang="it-IT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5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co 6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9304969"/>
              </p:ext>
            </p:extLst>
          </p:nvPr>
        </p:nvGraphicFramePr>
        <p:xfrm>
          <a:off x="472440" y="1572813"/>
          <a:ext cx="5148072" cy="4547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4462272" y="245563"/>
            <a:ext cx="3316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Arial Black" panose="020B0A04020102020204" pitchFamily="34" charset="0"/>
              </a:rPr>
              <a:t>ESITI A DISTANZA</a:t>
            </a:r>
            <a:endParaRPr lang="it-IT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21" name="Grafico 20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981494"/>
              </p:ext>
            </p:extLst>
          </p:nvPr>
        </p:nvGraphicFramePr>
        <p:xfrm>
          <a:off x="6655556" y="1792269"/>
          <a:ext cx="5064004" cy="447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Rettangolo 22"/>
          <p:cNvSpPr/>
          <p:nvPr/>
        </p:nvSpPr>
        <p:spPr>
          <a:xfrm>
            <a:off x="4086225" y="928895"/>
            <a:ext cx="3316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ISTITUTI PROFESSIONALI</a:t>
            </a:r>
          </a:p>
        </p:txBody>
      </p:sp>
    </p:spTree>
    <p:extLst>
      <p:ext uri="{BB962C8B-B14F-4D97-AF65-F5344CB8AC3E}">
        <p14:creationId xmlns:p14="http://schemas.microsoft.com/office/powerpoint/2010/main" val="7352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 smtClean="0"/>
              <a:t>Analisi progetto diapositiva 5</a:t>
            </a:r>
            <a:endParaRPr lang="it-IT" dirty="0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4462272" y="245563"/>
            <a:ext cx="3316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Arial Black" panose="020B0A04020102020204" pitchFamily="34" charset="0"/>
              </a:rPr>
              <a:t>ESITI A </a:t>
            </a:r>
            <a:r>
              <a:rPr lang="it-IT" sz="2400" b="1" dirty="0" smtClean="0">
                <a:latin typeface="Arial Black" panose="020B0A04020102020204" pitchFamily="34" charset="0"/>
              </a:rPr>
              <a:t>DISTANZA</a:t>
            </a:r>
          </a:p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INGLESE</a:t>
            </a:r>
            <a:endParaRPr lang="it-IT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21" name="Grafico 20" descr="Grafico.">
            <a:extLst>
              <a:ext uri="{FF2B5EF4-FFF2-40B4-BE49-F238E27FC236}">
                <a16:creationId xmlns:a16="http://schemas.microsoft.com/office/drawing/2014/main" id="{686C4999-06C3-490E-B7B9-866B1D0D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39843"/>
              </p:ext>
            </p:extLst>
          </p:nvPr>
        </p:nvGraphicFramePr>
        <p:xfrm>
          <a:off x="0" y="1076560"/>
          <a:ext cx="12057888" cy="5552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4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42_TF78455520.potx" id="{18B1944C-1E7D-43C4-975E-E50ACFFDB4A4}" vid="{83F0D432-2B92-4580-B168-71CC71A93FA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Analisi di progetto, da 24Slides</Template>
  <TotalTime>0</TotalTime>
  <Words>146</Words>
  <Application>Microsoft Office PowerPoint</Application>
  <PresentationFormat>Widescreen</PresentationFormat>
  <Paragraphs>87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Segoe UI</vt:lpstr>
      <vt:lpstr>Segoe UI Light</vt:lpstr>
      <vt:lpstr>Tema di Office</vt:lpstr>
      <vt:lpstr>   Monitoraggio degli esiti a distanza degli alunni dell’IC 5 K.WOJTYLA</vt:lpstr>
      <vt:lpstr>Analisi progetto diapositiva 4</vt:lpstr>
      <vt:lpstr>Analisi progetto diapositiva 2</vt:lpstr>
      <vt:lpstr>Analisi progetto diapositiva 5</vt:lpstr>
      <vt:lpstr>Analisi progetto diapositiva 5</vt:lpstr>
      <vt:lpstr>Analisi progetto diapositiva 5</vt:lpstr>
      <vt:lpstr>Analisi progetto diapositiva 5</vt:lpstr>
      <vt:lpstr>Analisi progetto diapositiva 5</vt:lpstr>
      <vt:lpstr>Analisi progetto diapositiva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2019-06-22T15:41:33Z</dcterms:created>
  <dcterms:modified xsi:type="dcterms:W3CDTF">2019-06-23T07:00:44Z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2018-11-21T00:44:46.2256006Z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